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8" r:id="rId3"/>
    <p:sldId id="259" r:id="rId4"/>
    <p:sldId id="260" r:id="rId5"/>
    <p:sldId id="274" r:id="rId6"/>
    <p:sldId id="262" r:id="rId7"/>
    <p:sldId id="263" r:id="rId8"/>
    <p:sldId id="264" r:id="rId9"/>
    <p:sldId id="265" r:id="rId10"/>
    <p:sldId id="266" r:id="rId11"/>
    <p:sldId id="267" r:id="rId12"/>
    <p:sldId id="268" r:id="rId13"/>
    <p:sldId id="269" r:id="rId14"/>
    <p:sldId id="270" r:id="rId15"/>
    <p:sldId id="273"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99"/>
    <p:restoredTop sz="96327"/>
  </p:normalViewPr>
  <p:slideViewPr>
    <p:cSldViewPr snapToGrid="0" snapToObjects="1">
      <p:cViewPr varScale="1">
        <p:scale>
          <a:sx n="126" d="100"/>
          <a:sy n="126" d="100"/>
        </p:scale>
        <p:origin x="21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3.xml.rels><?xml version="1.0" encoding="UTF-8" standalone="yes"?>
<Relationships xmlns="http://schemas.openxmlformats.org/package/2006/relationships"><Relationship Id="rId3" Type="http://schemas.openxmlformats.org/officeDocument/2006/relationships/hyperlink" Target="https://developer.android.com/docs" TargetMode="External"/><Relationship Id="rId2" Type="http://schemas.openxmlformats.org/officeDocument/2006/relationships/hyperlink" Target="http://www.stackoverflow.com/" TargetMode="External"/><Relationship Id="rId1" Type="http://schemas.openxmlformats.org/officeDocument/2006/relationships/hyperlink" Target="https://medium.com/" TargetMode="External"/><Relationship Id="rId5" Type="http://schemas.openxmlformats.org/officeDocument/2006/relationships/image" Target="../media/image38.png"/><Relationship Id="rId4" Type="http://schemas.openxmlformats.org/officeDocument/2006/relationships/hyperlink" Target="https://www.tutorialspoint.com/android/index.htm"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3.xml.rels><?xml version="1.0" encoding="UTF-8" standalone="yes"?>
<Relationships xmlns="http://schemas.openxmlformats.org/package/2006/relationships"><Relationship Id="rId3" Type="http://schemas.openxmlformats.org/officeDocument/2006/relationships/hyperlink" Target="https://developer.android.com/docs" TargetMode="External"/><Relationship Id="rId2" Type="http://schemas.openxmlformats.org/officeDocument/2006/relationships/hyperlink" Target="https://medium.com/" TargetMode="External"/><Relationship Id="rId1" Type="http://schemas.openxmlformats.org/officeDocument/2006/relationships/image" Target="../media/image38.png"/><Relationship Id="rId5" Type="http://schemas.openxmlformats.org/officeDocument/2006/relationships/hyperlink" Target="https://www.tutorialspoint.com/android/index.htm" TargetMode="External"/><Relationship Id="rId4" Type="http://schemas.openxmlformats.org/officeDocument/2006/relationships/hyperlink" Target="http://www.stackoverflow.com/"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1A103B-DCF9-45F2-BC31-0E99EEA71C6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E5EC7F2-F5B0-4EA2-8E6C-0ABDB96D252C}">
      <dgm:prSet/>
      <dgm:spPr/>
      <dgm:t>
        <a:bodyPr/>
        <a:lstStyle/>
        <a:p>
          <a:r>
            <a:rPr lang="en-US"/>
            <a:t>Adding Folder</a:t>
          </a:r>
        </a:p>
      </dgm:t>
    </dgm:pt>
    <dgm:pt modelId="{93ABA55F-991C-4BF1-9ECE-7F628C1B9BC9}" type="parTrans" cxnId="{763CEC4B-70DA-4FCF-94C1-0D8256D0CF1C}">
      <dgm:prSet/>
      <dgm:spPr/>
      <dgm:t>
        <a:bodyPr/>
        <a:lstStyle/>
        <a:p>
          <a:endParaRPr lang="en-US"/>
        </a:p>
      </dgm:t>
    </dgm:pt>
    <dgm:pt modelId="{7914307E-6B8E-44AF-8771-2587C412AC3D}" type="sibTrans" cxnId="{763CEC4B-70DA-4FCF-94C1-0D8256D0CF1C}">
      <dgm:prSet/>
      <dgm:spPr/>
      <dgm:t>
        <a:bodyPr/>
        <a:lstStyle/>
        <a:p>
          <a:endParaRPr lang="en-US"/>
        </a:p>
      </dgm:t>
    </dgm:pt>
    <dgm:pt modelId="{8A3861A2-9C1C-477A-B0C6-7FFD1C090960}">
      <dgm:prSet/>
      <dgm:spPr/>
      <dgm:t>
        <a:bodyPr/>
        <a:lstStyle/>
        <a:p>
          <a:r>
            <a:rPr lang="en-US"/>
            <a:t>Sorting Notes</a:t>
          </a:r>
        </a:p>
      </dgm:t>
    </dgm:pt>
    <dgm:pt modelId="{1F283875-1F19-4CD6-9A98-BDDBAA05BA85}" type="parTrans" cxnId="{BDD49A54-1929-4762-A0AE-B98BB045C6E3}">
      <dgm:prSet/>
      <dgm:spPr/>
      <dgm:t>
        <a:bodyPr/>
        <a:lstStyle/>
        <a:p>
          <a:endParaRPr lang="en-US"/>
        </a:p>
      </dgm:t>
    </dgm:pt>
    <dgm:pt modelId="{2BB19F6D-B70E-4DA7-AD82-80645F297F85}" type="sibTrans" cxnId="{BDD49A54-1929-4762-A0AE-B98BB045C6E3}">
      <dgm:prSet/>
      <dgm:spPr/>
      <dgm:t>
        <a:bodyPr/>
        <a:lstStyle/>
        <a:p>
          <a:endParaRPr lang="en-US"/>
        </a:p>
      </dgm:t>
    </dgm:pt>
    <dgm:pt modelId="{E0773D21-5D39-4141-A63B-A82C6AD055B1}">
      <dgm:prSet/>
      <dgm:spPr/>
      <dgm:t>
        <a:bodyPr/>
        <a:lstStyle/>
        <a:p>
          <a:r>
            <a:rPr lang="en-US"/>
            <a:t>Adding Images</a:t>
          </a:r>
        </a:p>
      </dgm:t>
    </dgm:pt>
    <dgm:pt modelId="{16AF34EC-329D-4B40-B4BD-0DFB857A4290}" type="parTrans" cxnId="{547D22CA-99E1-4ACA-BC3E-A504C9611915}">
      <dgm:prSet/>
      <dgm:spPr/>
      <dgm:t>
        <a:bodyPr/>
        <a:lstStyle/>
        <a:p>
          <a:endParaRPr lang="en-US"/>
        </a:p>
      </dgm:t>
    </dgm:pt>
    <dgm:pt modelId="{69180E79-76C4-4934-AFDF-E8AD9AF2E5F5}" type="sibTrans" cxnId="{547D22CA-99E1-4ACA-BC3E-A504C9611915}">
      <dgm:prSet/>
      <dgm:spPr/>
      <dgm:t>
        <a:bodyPr/>
        <a:lstStyle/>
        <a:p>
          <a:endParaRPr lang="en-US"/>
        </a:p>
      </dgm:t>
    </dgm:pt>
    <dgm:pt modelId="{42C0083B-215F-4B99-8B7A-E493CB06468D}">
      <dgm:prSet/>
      <dgm:spPr/>
      <dgm:t>
        <a:bodyPr/>
        <a:lstStyle/>
        <a:p>
          <a:r>
            <a:rPr lang="en-US"/>
            <a:t>Adding Sound</a:t>
          </a:r>
        </a:p>
      </dgm:t>
    </dgm:pt>
    <dgm:pt modelId="{A8728629-733D-492A-A221-8C084195636A}" type="parTrans" cxnId="{27A6E086-B411-4EC7-9BD8-C7DA799E059D}">
      <dgm:prSet/>
      <dgm:spPr/>
      <dgm:t>
        <a:bodyPr/>
        <a:lstStyle/>
        <a:p>
          <a:endParaRPr lang="en-US"/>
        </a:p>
      </dgm:t>
    </dgm:pt>
    <dgm:pt modelId="{F31BA26C-2DE9-4E1B-AD2B-60C2E5C9C2F1}" type="sibTrans" cxnId="{27A6E086-B411-4EC7-9BD8-C7DA799E059D}">
      <dgm:prSet/>
      <dgm:spPr/>
      <dgm:t>
        <a:bodyPr/>
        <a:lstStyle/>
        <a:p>
          <a:endParaRPr lang="en-US"/>
        </a:p>
      </dgm:t>
    </dgm:pt>
    <dgm:pt modelId="{1037B20D-5C2B-4E5A-A7BA-C32A36EC957A}">
      <dgm:prSet/>
      <dgm:spPr/>
      <dgm:t>
        <a:bodyPr/>
        <a:lstStyle/>
        <a:p>
          <a:r>
            <a:rPr lang="en-US"/>
            <a:t>Storing Location </a:t>
          </a:r>
        </a:p>
      </dgm:t>
    </dgm:pt>
    <dgm:pt modelId="{DB72B63C-CE5C-4AC6-B384-B6A23080FE96}" type="parTrans" cxnId="{73F1B124-3BD0-425C-8A1B-20043DD331E5}">
      <dgm:prSet/>
      <dgm:spPr/>
      <dgm:t>
        <a:bodyPr/>
        <a:lstStyle/>
        <a:p>
          <a:endParaRPr lang="en-US"/>
        </a:p>
      </dgm:t>
    </dgm:pt>
    <dgm:pt modelId="{70D9FFC3-840C-4078-AD95-717E297E2152}" type="sibTrans" cxnId="{73F1B124-3BD0-425C-8A1B-20043DD331E5}">
      <dgm:prSet/>
      <dgm:spPr/>
      <dgm:t>
        <a:bodyPr/>
        <a:lstStyle/>
        <a:p>
          <a:endParaRPr lang="en-US"/>
        </a:p>
      </dgm:t>
    </dgm:pt>
    <dgm:pt modelId="{93AC98EC-EF11-4871-8005-D398BB6A3F1D}">
      <dgm:prSet/>
      <dgm:spPr/>
      <dgm:t>
        <a:bodyPr/>
        <a:lstStyle/>
        <a:p>
          <a:r>
            <a:rPr lang="en-US"/>
            <a:t>Navigating to the location</a:t>
          </a:r>
        </a:p>
      </dgm:t>
    </dgm:pt>
    <dgm:pt modelId="{626DA8DB-6CD8-4B27-9D26-41EC2BBFF6FD}" type="parTrans" cxnId="{12F8ACE7-6A96-42F0-B9BD-215B1EF841AE}">
      <dgm:prSet/>
      <dgm:spPr/>
      <dgm:t>
        <a:bodyPr/>
        <a:lstStyle/>
        <a:p>
          <a:endParaRPr lang="en-US"/>
        </a:p>
      </dgm:t>
    </dgm:pt>
    <dgm:pt modelId="{557AA662-0EA8-44D2-98A2-AF56CAFDBA2F}" type="sibTrans" cxnId="{12F8ACE7-6A96-42F0-B9BD-215B1EF841AE}">
      <dgm:prSet/>
      <dgm:spPr/>
      <dgm:t>
        <a:bodyPr/>
        <a:lstStyle/>
        <a:p>
          <a:endParaRPr lang="en-US"/>
        </a:p>
      </dgm:t>
    </dgm:pt>
    <dgm:pt modelId="{A5D49D65-5D1B-4E14-BAAC-36176B5357FE}">
      <dgm:prSet/>
      <dgm:spPr/>
      <dgm:t>
        <a:bodyPr/>
        <a:lstStyle/>
        <a:p>
          <a:r>
            <a:rPr lang="en-US"/>
            <a:t>Swipe to Delete </a:t>
          </a:r>
        </a:p>
      </dgm:t>
    </dgm:pt>
    <dgm:pt modelId="{70A775FA-DC7D-4DA9-9E6D-9FC448153982}" type="parTrans" cxnId="{350F60DD-7CA2-40AA-9606-CADF6E38DCAC}">
      <dgm:prSet/>
      <dgm:spPr/>
      <dgm:t>
        <a:bodyPr/>
        <a:lstStyle/>
        <a:p>
          <a:endParaRPr lang="en-US"/>
        </a:p>
      </dgm:t>
    </dgm:pt>
    <dgm:pt modelId="{047C1AC5-EB97-4A4C-AE78-42AA7C29982F}" type="sibTrans" cxnId="{350F60DD-7CA2-40AA-9606-CADF6E38DCAC}">
      <dgm:prSet/>
      <dgm:spPr/>
      <dgm:t>
        <a:bodyPr/>
        <a:lstStyle/>
        <a:p>
          <a:endParaRPr lang="en-US"/>
        </a:p>
      </dgm:t>
    </dgm:pt>
    <dgm:pt modelId="{D55990E8-08E0-4CF1-A124-40466A66022A}">
      <dgm:prSet/>
      <dgm:spPr/>
      <dgm:t>
        <a:bodyPr/>
        <a:lstStyle/>
        <a:p>
          <a:r>
            <a:rPr lang="en-US"/>
            <a:t>Swipe to Change Folder</a:t>
          </a:r>
        </a:p>
      </dgm:t>
    </dgm:pt>
    <dgm:pt modelId="{711DE53A-3C08-4CF0-989C-07BA65651737}" type="parTrans" cxnId="{BFE67D59-7610-4B7B-9153-D274F730F48A}">
      <dgm:prSet/>
      <dgm:spPr/>
      <dgm:t>
        <a:bodyPr/>
        <a:lstStyle/>
        <a:p>
          <a:endParaRPr lang="en-US"/>
        </a:p>
      </dgm:t>
    </dgm:pt>
    <dgm:pt modelId="{9671F559-B3DA-4A94-8535-E6E450E13691}" type="sibTrans" cxnId="{BFE67D59-7610-4B7B-9153-D274F730F48A}">
      <dgm:prSet/>
      <dgm:spPr/>
      <dgm:t>
        <a:bodyPr/>
        <a:lstStyle/>
        <a:p>
          <a:endParaRPr lang="en-US"/>
        </a:p>
      </dgm:t>
    </dgm:pt>
    <dgm:pt modelId="{572AA9BF-0C7F-4243-9CD6-C2815EF923A4}" type="pres">
      <dgm:prSet presAssocID="{791A103B-DCF9-45F2-BC31-0E99EEA71C67}" presName="root" presStyleCnt="0">
        <dgm:presLayoutVars>
          <dgm:dir/>
          <dgm:resizeHandles val="exact"/>
        </dgm:presLayoutVars>
      </dgm:prSet>
      <dgm:spPr/>
    </dgm:pt>
    <dgm:pt modelId="{A08F0682-949C-47C0-9D7B-BD761FB9A603}" type="pres">
      <dgm:prSet presAssocID="{791A103B-DCF9-45F2-BC31-0E99EEA71C67}" presName="container" presStyleCnt="0">
        <dgm:presLayoutVars>
          <dgm:dir/>
          <dgm:resizeHandles val="exact"/>
        </dgm:presLayoutVars>
      </dgm:prSet>
      <dgm:spPr/>
    </dgm:pt>
    <dgm:pt modelId="{EC80851F-5B56-41CB-B726-CA8A852F4903}" type="pres">
      <dgm:prSet presAssocID="{7E5EC7F2-F5B0-4EA2-8E6C-0ABDB96D252C}" presName="compNode" presStyleCnt="0"/>
      <dgm:spPr/>
    </dgm:pt>
    <dgm:pt modelId="{E3175BB0-5122-49F4-813F-B1121670C0F9}" type="pres">
      <dgm:prSet presAssocID="{7E5EC7F2-F5B0-4EA2-8E6C-0ABDB96D252C}" presName="iconBgRect" presStyleLbl="bgShp" presStyleIdx="0" presStyleCnt="8"/>
      <dgm:spPr/>
    </dgm:pt>
    <dgm:pt modelId="{3FAAB8C5-0A33-4E57-AA4E-01A0D107CC5B}" type="pres">
      <dgm:prSet presAssocID="{7E5EC7F2-F5B0-4EA2-8E6C-0ABDB96D252C}"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A6BD3A2F-4557-4FAB-AA5A-1AAC71D048B6}" type="pres">
      <dgm:prSet presAssocID="{7E5EC7F2-F5B0-4EA2-8E6C-0ABDB96D252C}" presName="spaceRect" presStyleCnt="0"/>
      <dgm:spPr/>
    </dgm:pt>
    <dgm:pt modelId="{2BE1743E-C86B-4E8A-9D73-F0D8FAC81E03}" type="pres">
      <dgm:prSet presAssocID="{7E5EC7F2-F5B0-4EA2-8E6C-0ABDB96D252C}" presName="textRect" presStyleLbl="revTx" presStyleIdx="0" presStyleCnt="8">
        <dgm:presLayoutVars>
          <dgm:chMax val="1"/>
          <dgm:chPref val="1"/>
        </dgm:presLayoutVars>
      </dgm:prSet>
      <dgm:spPr/>
    </dgm:pt>
    <dgm:pt modelId="{95F7C8D0-5BEC-48E3-8828-B0B241526533}" type="pres">
      <dgm:prSet presAssocID="{7914307E-6B8E-44AF-8771-2587C412AC3D}" presName="sibTrans" presStyleLbl="sibTrans2D1" presStyleIdx="0" presStyleCnt="0"/>
      <dgm:spPr/>
    </dgm:pt>
    <dgm:pt modelId="{3178784A-98A3-4B6E-9CC3-B1A7DD479F77}" type="pres">
      <dgm:prSet presAssocID="{8A3861A2-9C1C-477A-B0C6-7FFD1C090960}" presName="compNode" presStyleCnt="0"/>
      <dgm:spPr/>
    </dgm:pt>
    <dgm:pt modelId="{DED609CA-CC92-4AFD-93E9-02AA42290212}" type="pres">
      <dgm:prSet presAssocID="{8A3861A2-9C1C-477A-B0C6-7FFD1C090960}" presName="iconBgRect" presStyleLbl="bgShp" presStyleIdx="1" presStyleCnt="8"/>
      <dgm:spPr/>
    </dgm:pt>
    <dgm:pt modelId="{F7769191-85D1-4C4F-B1E9-B19E167E3510}" type="pres">
      <dgm:prSet presAssocID="{8A3861A2-9C1C-477A-B0C6-7FFD1C090960}"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perclip"/>
        </a:ext>
      </dgm:extLst>
    </dgm:pt>
    <dgm:pt modelId="{73809887-2054-4937-A8D9-EF5A2099986A}" type="pres">
      <dgm:prSet presAssocID="{8A3861A2-9C1C-477A-B0C6-7FFD1C090960}" presName="spaceRect" presStyleCnt="0"/>
      <dgm:spPr/>
    </dgm:pt>
    <dgm:pt modelId="{DC3CD180-5345-47D7-96D6-37B7BAB789E8}" type="pres">
      <dgm:prSet presAssocID="{8A3861A2-9C1C-477A-B0C6-7FFD1C090960}" presName="textRect" presStyleLbl="revTx" presStyleIdx="1" presStyleCnt="8">
        <dgm:presLayoutVars>
          <dgm:chMax val="1"/>
          <dgm:chPref val="1"/>
        </dgm:presLayoutVars>
      </dgm:prSet>
      <dgm:spPr/>
    </dgm:pt>
    <dgm:pt modelId="{CDA2C7A6-08FD-4460-BB1A-920542888343}" type="pres">
      <dgm:prSet presAssocID="{2BB19F6D-B70E-4DA7-AD82-80645F297F85}" presName="sibTrans" presStyleLbl="sibTrans2D1" presStyleIdx="0" presStyleCnt="0"/>
      <dgm:spPr/>
    </dgm:pt>
    <dgm:pt modelId="{BD343D35-E870-4A67-BC3C-3DA9B0161451}" type="pres">
      <dgm:prSet presAssocID="{E0773D21-5D39-4141-A63B-A82C6AD055B1}" presName="compNode" presStyleCnt="0"/>
      <dgm:spPr/>
    </dgm:pt>
    <dgm:pt modelId="{BDFF0BFA-48CE-4552-ACEF-CCAF1CABC6F8}" type="pres">
      <dgm:prSet presAssocID="{E0773D21-5D39-4141-A63B-A82C6AD055B1}" presName="iconBgRect" presStyleLbl="bgShp" presStyleIdx="2" presStyleCnt="8"/>
      <dgm:spPr/>
    </dgm:pt>
    <dgm:pt modelId="{B8495FA1-350C-4953-96C3-237322D601B3}" type="pres">
      <dgm:prSet presAssocID="{E0773D21-5D39-4141-A63B-A82C6AD055B1}"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s"/>
        </a:ext>
      </dgm:extLst>
    </dgm:pt>
    <dgm:pt modelId="{6519EAE4-3E4B-4725-BF33-B4C6BD8DD821}" type="pres">
      <dgm:prSet presAssocID="{E0773D21-5D39-4141-A63B-A82C6AD055B1}" presName="spaceRect" presStyleCnt="0"/>
      <dgm:spPr/>
    </dgm:pt>
    <dgm:pt modelId="{9538605C-0B8E-412D-A5DD-A0EE423E6E2C}" type="pres">
      <dgm:prSet presAssocID="{E0773D21-5D39-4141-A63B-A82C6AD055B1}" presName="textRect" presStyleLbl="revTx" presStyleIdx="2" presStyleCnt="8">
        <dgm:presLayoutVars>
          <dgm:chMax val="1"/>
          <dgm:chPref val="1"/>
        </dgm:presLayoutVars>
      </dgm:prSet>
      <dgm:spPr/>
    </dgm:pt>
    <dgm:pt modelId="{8D096A85-7D67-45ED-B5BC-B6C54E26E829}" type="pres">
      <dgm:prSet presAssocID="{69180E79-76C4-4934-AFDF-E8AD9AF2E5F5}" presName="sibTrans" presStyleLbl="sibTrans2D1" presStyleIdx="0" presStyleCnt="0"/>
      <dgm:spPr/>
    </dgm:pt>
    <dgm:pt modelId="{4B5E64FF-33E3-492B-953B-7B87CF659986}" type="pres">
      <dgm:prSet presAssocID="{42C0083B-215F-4B99-8B7A-E493CB06468D}" presName="compNode" presStyleCnt="0"/>
      <dgm:spPr/>
    </dgm:pt>
    <dgm:pt modelId="{FFBC2AE2-27EB-4EAC-BF2F-DB275E1E3938}" type="pres">
      <dgm:prSet presAssocID="{42C0083B-215F-4B99-8B7A-E493CB06468D}" presName="iconBgRect" presStyleLbl="bgShp" presStyleIdx="3" presStyleCnt="8"/>
      <dgm:spPr/>
    </dgm:pt>
    <dgm:pt modelId="{CD7B99DA-33D6-48D3-A923-76C61117BA05}" type="pres">
      <dgm:prSet presAssocID="{42C0083B-215F-4B99-8B7A-E493CB06468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olume"/>
        </a:ext>
      </dgm:extLst>
    </dgm:pt>
    <dgm:pt modelId="{4F72AE36-27D1-48CF-97A8-0900C5F60217}" type="pres">
      <dgm:prSet presAssocID="{42C0083B-215F-4B99-8B7A-E493CB06468D}" presName="spaceRect" presStyleCnt="0"/>
      <dgm:spPr/>
    </dgm:pt>
    <dgm:pt modelId="{06555B02-D29D-4C84-AB6E-2BF6F93275F5}" type="pres">
      <dgm:prSet presAssocID="{42C0083B-215F-4B99-8B7A-E493CB06468D}" presName="textRect" presStyleLbl="revTx" presStyleIdx="3" presStyleCnt="8">
        <dgm:presLayoutVars>
          <dgm:chMax val="1"/>
          <dgm:chPref val="1"/>
        </dgm:presLayoutVars>
      </dgm:prSet>
      <dgm:spPr/>
    </dgm:pt>
    <dgm:pt modelId="{BEB0C405-15E0-4A20-A77D-89FCA2204D29}" type="pres">
      <dgm:prSet presAssocID="{F31BA26C-2DE9-4E1B-AD2B-60C2E5C9C2F1}" presName="sibTrans" presStyleLbl="sibTrans2D1" presStyleIdx="0" presStyleCnt="0"/>
      <dgm:spPr/>
    </dgm:pt>
    <dgm:pt modelId="{7C9DB8E6-D876-4DC7-8A19-DC54DC089EB5}" type="pres">
      <dgm:prSet presAssocID="{1037B20D-5C2B-4E5A-A7BA-C32A36EC957A}" presName="compNode" presStyleCnt="0"/>
      <dgm:spPr/>
    </dgm:pt>
    <dgm:pt modelId="{32BB2005-237E-401D-B65D-A21CEE5751D6}" type="pres">
      <dgm:prSet presAssocID="{1037B20D-5C2B-4E5A-A7BA-C32A36EC957A}" presName="iconBgRect" presStyleLbl="bgShp" presStyleIdx="4" presStyleCnt="8"/>
      <dgm:spPr/>
    </dgm:pt>
    <dgm:pt modelId="{F4AE6817-5884-4B4E-8C26-8101F971D9F9}" type="pres">
      <dgm:prSet presAssocID="{1037B20D-5C2B-4E5A-A7BA-C32A36EC957A}"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r"/>
        </a:ext>
      </dgm:extLst>
    </dgm:pt>
    <dgm:pt modelId="{C21E4370-8541-4D16-A301-C5E519CE1389}" type="pres">
      <dgm:prSet presAssocID="{1037B20D-5C2B-4E5A-A7BA-C32A36EC957A}" presName="spaceRect" presStyleCnt="0"/>
      <dgm:spPr/>
    </dgm:pt>
    <dgm:pt modelId="{D9F9C7BB-72B4-4168-AD0E-288182F3388F}" type="pres">
      <dgm:prSet presAssocID="{1037B20D-5C2B-4E5A-A7BA-C32A36EC957A}" presName="textRect" presStyleLbl="revTx" presStyleIdx="4" presStyleCnt="8">
        <dgm:presLayoutVars>
          <dgm:chMax val="1"/>
          <dgm:chPref val="1"/>
        </dgm:presLayoutVars>
      </dgm:prSet>
      <dgm:spPr/>
    </dgm:pt>
    <dgm:pt modelId="{DE8B158D-169B-413D-B9D8-4C17A88434D3}" type="pres">
      <dgm:prSet presAssocID="{70D9FFC3-840C-4078-AD95-717E297E2152}" presName="sibTrans" presStyleLbl="sibTrans2D1" presStyleIdx="0" presStyleCnt="0"/>
      <dgm:spPr/>
    </dgm:pt>
    <dgm:pt modelId="{49F0CB3C-4ED0-4544-B6C2-8F8DB7CCCB76}" type="pres">
      <dgm:prSet presAssocID="{93AC98EC-EF11-4871-8005-D398BB6A3F1D}" presName="compNode" presStyleCnt="0"/>
      <dgm:spPr/>
    </dgm:pt>
    <dgm:pt modelId="{486E0673-101C-4678-AA81-0131908EFF54}" type="pres">
      <dgm:prSet presAssocID="{93AC98EC-EF11-4871-8005-D398BB6A3F1D}" presName="iconBgRect" presStyleLbl="bgShp" presStyleIdx="5" presStyleCnt="8"/>
      <dgm:spPr/>
    </dgm:pt>
    <dgm:pt modelId="{76FA3137-A18D-47D1-BAA2-5C9DD34C8059}" type="pres">
      <dgm:prSet presAssocID="{93AC98EC-EF11-4871-8005-D398BB6A3F1D}"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ass"/>
        </a:ext>
      </dgm:extLst>
    </dgm:pt>
    <dgm:pt modelId="{1775E9F6-3FFA-4567-8124-9FCC19DECAAC}" type="pres">
      <dgm:prSet presAssocID="{93AC98EC-EF11-4871-8005-D398BB6A3F1D}" presName="spaceRect" presStyleCnt="0"/>
      <dgm:spPr/>
    </dgm:pt>
    <dgm:pt modelId="{3A9ED525-0043-48B4-944B-8F97D0F8FD84}" type="pres">
      <dgm:prSet presAssocID="{93AC98EC-EF11-4871-8005-D398BB6A3F1D}" presName="textRect" presStyleLbl="revTx" presStyleIdx="5" presStyleCnt="8">
        <dgm:presLayoutVars>
          <dgm:chMax val="1"/>
          <dgm:chPref val="1"/>
        </dgm:presLayoutVars>
      </dgm:prSet>
      <dgm:spPr/>
    </dgm:pt>
    <dgm:pt modelId="{BE8AD169-53D0-4002-99A6-3FEA91E2D4CF}" type="pres">
      <dgm:prSet presAssocID="{557AA662-0EA8-44D2-98A2-AF56CAFDBA2F}" presName="sibTrans" presStyleLbl="sibTrans2D1" presStyleIdx="0" presStyleCnt="0"/>
      <dgm:spPr/>
    </dgm:pt>
    <dgm:pt modelId="{C37174A5-BEF6-4E6B-84C7-DE2F4123F05F}" type="pres">
      <dgm:prSet presAssocID="{A5D49D65-5D1B-4E14-BAAC-36176B5357FE}" presName="compNode" presStyleCnt="0"/>
      <dgm:spPr/>
    </dgm:pt>
    <dgm:pt modelId="{7C07935A-CDEF-4C36-807A-6319369127CF}" type="pres">
      <dgm:prSet presAssocID="{A5D49D65-5D1B-4E14-BAAC-36176B5357FE}" presName="iconBgRect" presStyleLbl="bgShp" presStyleIdx="6" presStyleCnt="8"/>
      <dgm:spPr/>
    </dgm:pt>
    <dgm:pt modelId="{3C99DE18-25EC-43DD-86E2-B603ECF1DB07}" type="pres">
      <dgm:prSet presAssocID="{A5D49D65-5D1B-4E14-BAAC-36176B5357F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raser"/>
        </a:ext>
      </dgm:extLst>
    </dgm:pt>
    <dgm:pt modelId="{1AB55192-F35D-4585-8961-A6F1A4797B9F}" type="pres">
      <dgm:prSet presAssocID="{A5D49D65-5D1B-4E14-BAAC-36176B5357FE}" presName="spaceRect" presStyleCnt="0"/>
      <dgm:spPr/>
    </dgm:pt>
    <dgm:pt modelId="{8C10E754-114E-4F5C-B254-7651DFFB1F5A}" type="pres">
      <dgm:prSet presAssocID="{A5D49D65-5D1B-4E14-BAAC-36176B5357FE}" presName="textRect" presStyleLbl="revTx" presStyleIdx="6" presStyleCnt="8">
        <dgm:presLayoutVars>
          <dgm:chMax val="1"/>
          <dgm:chPref val="1"/>
        </dgm:presLayoutVars>
      </dgm:prSet>
      <dgm:spPr/>
    </dgm:pt>
    <dgm:pt modelId="{31592C6E-CEE1-4A2B-BB73-1D0BF91E0C3B}" type="pres">
      <dgm:prSet presAssocID="{047C1AC5-EB97-4A4C-AE78-42AA7C29982F}" presName="sibTrans" presStyleLbl="sibTrans2D1" presStyleIdx="0" presStyleCnt="0"/>
      <dgm:spPr/>
    </dgm:pt>
    <dgm:pt modelId="{DD07CBDC-C003-4A10-844E-45056F507B65}" type="pres">
      <dgm:prSet presAssocID="{D55990E8-08E0-4CF1-A124-40466A66022A}" presName="compNode" presStyleCnt="0"/>
      <dgm:spPr/>
    </dgm:pt>
    <dgm:pt modelId="{B37DB049-C683-4049-8B05-EC00B253DF34}" type="pres">
      <dgm:prSet presAssocID="{D55990E8-08E0-4CF1-A124-40466A66022A}" presName="iconBgRect" presStyleLbl="bgShp" presStyleIdx="7" presStyleCnt="8"/>
      <dgm:spPr/>
    </dgm:pt>
    <dgm:pt modelId="{52C342F8-3C22-4A30-B43B-81A20251BAC0}" type="pres">
      <dgm:prSet presAssocID="{D55990E8-08E0-4CF1-A124-40466A66022A}"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Folder"/>
        </a:ext>
      </dgm:extLst>
    </dgm:pt>
    <dgm:pt modelId="{1B567514-45DC-4C73-849C-0193304997EE}" type="pres">
      <dgm:prSet presAssocID="{D55990E8-08E0-4CF1-A124-40466A66022A}" presName="spaceRect" presStyleCnt="0"/>
      <dgm:spPr/>
    </dgm:pt>
    <dgm:pt modelId="{3AD015D0-B034-4D53-857F-5A54371191D5}" type="pres">
      <dgm:prSet presAssocID="{D55990E8-08E0-4CF1-A124-40466A66022A}" presName="textRect" presStyleLbl="revTx" presStyleIdx="7" presStyleCnt="8">
        <dgm:presLayoutVars>
          <dgm:chMax val="1"/>
          <dgm:chPref val="1"/>
        </dgm:presLayoutVars>
      </dgm:prSet>
      <dgm:spPr/>
    </dgm:pt>
  </dgm:ptLst>
  <dgm:cxnLst>
    <dgm:cxn modelId="{81431920-AEA5-4ECD-B992-D0A590B9051D}" type="presOf" srcId="{791A103B-DCF9-45F2-BC31-0E99EEA71C67}" destId="{572AA9BF-0C7F-4243-9CD6-C2815EF923A4}" srcOrd="0" destOrd="0" presId="urn:microsoft.com/office/officeart/2018/2/layout/IconCircleList"/>
    <dgm:cxn modelId="{73F1B124-3BD0-425C-8A1B-20043DD331E5}" srcId="{791A103B-DCF9-45F2-BC31-0E99EEA71C67}" destId="{1037B20D-5C2B-4E5A-A7BA-C32A36EC957A}" srcOrd="4" destOrd="0" parTransId="{DB72B63C-CE5C-4AC6-B384-B6A23080FE96}" sibTransId="{70D9FFC3-840C-4078-AD95-717E297E2152}"/>
    <dgm:cxn modelId="{D8B3B02E-3938-40A2-9E81-530A63D509C9}" type="presOf" srcId="{93AC98EC-EF11-4871-8005-D398BB6A3F1D}" destId="{3A9ED525-0043-48B4-944B-8F97D0F8FD84}" srcOrd="0" destOrd="0" presId="urn:microsoft.com/office/officeart/2018/2/layout/IconCircleList"/>
    <dgm:cxn modelId="{B6F80230-8ECD-49F2-876F-1BA086C30C99}" type="presOf" srcId="{70D9FFC3-840C-4078-AD95-717E297E2152}" destId="{DE8B158D-169B-413D-B9D8-4C17A88434D3}" srcOrd="0" destOrd="0" presId="urn:microsoft.com/office/officeart/2018/2/layout/IconCircleList"/>
    <dgm:cxn modelId="{C42B3B3A-84B3-443D-9530-9AD3D31B1C80}" type="presOf" srcId="{A5D49D65-5D1B-4E14-BAAC-36176B5357FE}" destId="{8C10E754-114E-4F5C-B254-7651DFFB1F5A}" srcOrd="0" destOrd="0" presId="urn:microsoft.com/office/officeart/2018/2/layout/IconCircleList"/>
    <dgm:cxn modelId="{2C579449-4B34-42DB-BFDD-35E5A25BF08A}" type="presOf" srcId="{7914307E-6B8E-44AF-8771-2587C412AC3D}" destId="{95F7C8D0-5BEC-48E3-8828-B0B241526533}" srcOrd="0" destOrd="0" presId="urn:microsoft.com/office/officeart/2018/2/layout/IconCircleList"/>
    <dgm:cxn modelId="{D3204A4A-50EB-419A-BF12-58511A467D73}" type="presOf" srcId="{047C1AC5-EB97-4A4C-AE78-42AA7C29982F}" destId="{31592C6E-CEE1-4A2B-BB73-1D0BF91E0C3B}" srcOrd="0" destOrd="0" presId="urn:microsoft.com/office/officeart/2018/2/layout/IconCircleList"/>
    <dgm:cxn modelId="{763CEC4B-70DA-4FCF-94C1-0D8256D0CF1C}" srcId="{791A103B-DCF9-45F2-BC31-0E99EEA71C67}" destId="{7E5EC7F2-F5B0-4EA2-8E6C-0ABDB96D252C}" srcOrd="0" destOrd="0" parTransId="{93ABA55F-991C-4BF1-9ECE-7F628C1B9BC9}" sibTransId="{7914307E-6B8E-44AF-8771-2587C412AC3D}"/>
    <dgm:cxn modelId="{BDD49A54-1929-4762-A0AE-B98BB045C6E3}" srcId="{791A103B-DCF9-45F2-BC31-0E99EEA71C67}" destId="{8A3861A2-9C1C-477A-B0C6-7FFD1C090960}" srcOrd="1" destOrd="0" parTransId="{1F283875-1F19-4CD6-9A98-BDDBAA05BA85}" sibTransId="{2BB19F6D-B70E-4DA7-AD82-80645F297F85}"/>
    <dgm:cxn modelId="{BFE67D59-7610-4B7B-9153-D274F730F48A}" srcId="{791A103B-DCF9-45F2-BC31-0E99EEA71C67}" destId="{D55990E8-08E0-4CF1-A124-40466A66022A}" srcOrd="7" destOrd="0" parTransId="{711DE53A-3C08-4CF0-989C-07BA65651737}" sibTransId="{9671F559-B3DA-4A94-8535-E6E450E13691}"/>
    <dgm:cxn modelId="{EB247974-7BBF-4C15-9E3F-AFABA73628AA}" type="presOf" srcId="{D55990E8-08E0-4CF1-A124-40466A66022A}" destId="{3AD015D0-B034-4D53-857F-5A54371191D5}" srcOrd="0" destOrd="0" presId="urn:microsoft.com/office/officeart/2018/2/layout/IconCircleList"/>
    <dgm:cxn modelId="{FB256D7B-7D7C-422D-B5DE-52833BEC3296}" type="presOf" srcId="{7E5EC7F2-F5B0-4EA2-8E6C-0ABDB96D252C}" destId="{2BE1743E-C86B-4E8A-9D73-F0D8FAC81E03}" srcOrd="0" destOrd="0" presId="urn:microsoft.com/office/officeart/2018/2/layout/IconCircleList"/>
    <dgm:cxn modelId="{469B0184-08EE-4E8A-9F32-75A3D54424EA}" type="presOf" srcId="{1037B20D-5C2B-4E5A-A7BA-C32A36EC957A}" destId="{D9F9C7BB-72B4-4168-AD0E-288182F3388F}" srcOrd="0" destOrd="0" presId="urn:microsoft.com/office/officeart/2018/2/layout/IconCircleList"/>
    <dgm:cxn modelId="{27A6E086-B411-4EC7-9BD8-C7DA799E059D}" srcId="{791A103B-DCF9-45F2-BC31-0E99EEA71C67}" destId="{42C0083B-215F-4B99-8B7A-E493CB06468D}" srcOrd="3" destOrd="0" parTransId="{A8728629-733D-492A-A221-8C084195636A}" sibTransId="{F31BA26C-2DE9-4E1B-AD2B-60C2E5C9C2F1}"/>
    <dgm:cxn modelId="{885E90B3-D05C-4102-A07F-24C27616C120}" type="presOf" srcId="{2BB19F6D-B70E-4DA7-AD82-80645F297F85}" destId="{CDA2C7A6-08FD-4460-BB1A-920542888343}" srcOrd="0" destOrd="0" presId="urn:microsoft.com/office/officeart/2018/2/layout/IconCircleList"/>
    <dgm:cxn modelId="{94D133C7-6F3C-4266-B230-F5314670B36B}" type="presOf" srcId="{557AA662-0EA8-44D2-98A2-AF56CAFDBA2F}" destId="{BE8AD169-53D0-4002-99A6-3FEA91E2D4CF}" srcOrd="0" destOrd="0" presId="urn:microsoft.com/office/officeart/2018/2/layout/IconCircleList"/>
    <dgm:cxn modelId="{547D22CA-99E1-4ACA-BC3E-A504C9611915}" srcId="{791A103B-DCF9-45F2-BC31-0E99EEA71C67}" destId="{E0773D21-5D39-4141-A63B-A82C6AD055B1}" srcOrd="2" destOrd="0" parTransId="{16AF34EC-329D-4B40-B4BD-0DFB857A4290}" sibTransId="{69180E79-76C4-4934-AFDF-E8AD9AF2E5F5}"/>
    <dgm:cxn modelId="{6B5A4AD0-215A-4A24-8DC8-FD4577F5EDB2}" type="presOf" srcId="{8A3861A2-9C1C-477A-B0C6-7FFD1C090960}" destId="{DC3CD180-5345-47D7-96D6-37B7BAB789E8}" srcOrd="0" destOrd="0" presId="urn:microsoft.com/office/officeart/2018/2/layout/IconCircleList"/>
    <dgm:cxn modelId="{B9A8D6D4-9A3A-4D56-86F1-E5ACECEA596B}" type="presOf" srcId="{F31BA26C-2DE9-4E1B-AD2B-60C2E5C9C2F1}" destId="{BEB0C405-15E0-4A20-A77D-89FCA2204D29}" srcOrd="0" destOrd="0" presId="urn:microsoft.com/office/officeart/2018/2/layout/IconCircleList"/>
    <dgm:cxn modelId="{7681D6D6-F59B-4E1A-9EFA-B5BF6143B016}" type="presOf" srcId="{E0773D21-5D39-4141-A63B-A82C6AD055B1}" destId="{9538605C-0B8E-412D-A5DD-A0EE423E6E2C}" srcOrd="0" destOrd="0" presId="urn:microsoft.com/office/officeart/2018/2/layout/IconCircleList"/>
    <dgm:cxn modelId="{350F60DD-7CA2-40AA-9606-CADF6E38DCAC}" srcId="{791A103B-DCF9-45F2-BC31-0E99EEA71C67}" destId="{A5D49D65-5D1B-4E14-BAAC-36176B5357FE}" srcOrd="6" destOrd="0" parTransId="{70A775FA-DC7D-4DA9-9E6D-9FC448153982}" sibTransId="{047C1AC5-EB97-4A4C-AE78-42AA7C29982F}"/>
    <dgm:cxn modelId="{CEA980DE-3D57-4F91-8A06-6A10976BE933}" type="presOf" srcId="{42C0083B-215F-4B99-8B7A-E493CB06468D}" destId="{06555B02-D29D-4C84-AB6E-2BF6F93275F5}" srcOrd="0" destOrd="0" presId="urn:microsoft.com/office/officeart/2018/2/layout/IconCircleList"/>
    <dgm:cxn modelId="{12F8ACE7-6A96-42F0-B9BD-215B1EF841AE}" srcId="{791A103B-DCF9-45F2-BC31-0E99EEA71C67}" destId="{93AC98EC-EF11-4871-8005-D398BB6A3F1D}" srcOrd="5" destOrd="0" parTransId="{626DA8DB-6CD8-4B27-9D26-41EC2BBFF6FD}" sibTransId="{557AA662-0EA8-44D2-98A2-AF56CAFDBA2F}"/>
    <dgm:cxn modelId="{FC0E78ED-54AF-4B36-8DDE-17D643D5BCD7}" type="presOf" srcId="{69180E79-76C4-4934-AFDF-E8AD9AF2E5F5}" destId="{8D096A85-7D67-45ED-B5BC-B6C54E26E829}" srcOrd="0" destOrd="0" presId="urn:microsoft.com/office/officeart/2018/2/layout/IconCircleList"/>
    <dgm:cxn modelId="{A391B276-96B4-4972-AC44-5AE1AF584255}" type="presParOf" srcId="{572AA9BF-0C7F-4243-9CD6-C2815EF923A4}" destId="{A08F0682-949C-47C0-9D7B-BD761FB9A603}" srcOrd="0" destOrd="0" presId="urn:microsoft.com/office/officeart/2018/2/layout/IconCircleList"/>
    <dgm:cxn modelId="{BFB8FADF-535D-4CA8-B2B9-E06C504D007F}" type="presParOf" srcId="{A08F0682-949C-47C0-9D7B-BD761FB9A603}" destId="{EC80851F-5B56-41CB-B726-CA8A852F4903}" srcOrd="0" destOrd="0" presId="urn:microsoft.com/office/officeart/2018/2/layout/IconCircleList"/>
    <dgm:cxn modelId="{9E6495D8-6BA7-43F8-A4DE-68590AD3737A}" type="presParOf" srcId="{EC80851F-5B56-41CB-B726-CA8A852F4903}" destId="{E3175BB0-5122-49F4-813F-B1121670C0F9}" srcOrd="0" destOrd="0" presId="urn:microsoft.com/office/officeart/2018/2/layout/IconCircleList"/>
    <dgm:cxn modelId="{C8D99CF4-A702-4DA6-A740-326D6F3B6EE9}" type="presParOf" srcId="{EC80851F-5B56-41CB-B726-CA8A852F4903}" destId="{3FAAB8C5-0A33-4E57-AA4E-01A0D107CC5B}" srcOrd="1" destOrd="0" presId="urn:microsoft.com/office/officeart/2018/2/layout/IconCircleList"/>
    <dgm:cxn modelId="{3DD3310A-B4A4-45BE-8DF2-15103A597115}" type="presParOf" srcId="{EC80851F-5B56-41CB-B726-CA8A852F4903}" destId="{A6BD3A2F-4557-4FAB-AA5A-1AAC71D048B6}" srcOrd="2" destOrd="0" presId="urn:microsoft.com/office/officeart/2018/2/layout/IconCircleList"/>
    <dgm:cxn modelId="{196B9173-EA67-4F2F-99EE-CE55F4A6B770}" type="presParOf" srcId="{EC80851F-5B56-41CB-B726-CA8A852F4903}" destId="{2BE1743E-C86B-4E8A-9D73-F0D8FAC81E03}" srcOrd="3" destOrd="0" presId="urn:microsoft.com/office/officeart/2018/2/layout/IconCircleList"/>
    <dgm:cxn modelId="{C5912081-4B80-4AFA-8D16-44BAF6506354}" type="presParOf" srcId="{A08F0682-949C-47C0-9D7B-BD761FB9A603}" destId="{95F7C8D0-5BEC-48E3-8828-B0B241526533}" srcOrd="1" destOrd="0" presId="urn:microsoft.com/office/officeart/2018/2/layout/IconCircleList"/>
    <dgm:cxn modelId="{1A780947-4338-4B54-BCED-47547D7D43C8}" type="presParOf" srcId="{A08F0682-949C-47C0-9D7B-BD761FB9A603}" destId="{3178784A-98A3-4B6E-9CC3-B1A7DD479F77}" srcOrd="2" destOrd="0" presId="urn:microsoft.com/office/officeart/2018/2/layout/IconCircleList"/>
    <dgm:cxn modelId="{5106CF01-4E65-48C3-A828-7D985083853E}" type="presParOf" srcId="{3178784A-98A3-4B6E-9CC3-B1A7DD479F77}" destId="{DED609CA-CC92-4AFD-93E9-02AA42290212}" srcOrd="0" destOrd="0" presId="urn:microsoft.com/office/officeart/2018/2/layout/IconCircleList"/>
    <dgm:cxn modelId="{7C262D47-43EA-413A-B30B-0F06F00303B7}" type="presParOf" srcId="{3178784A-98A3-4B6E-9CC3-B1A7DD479F77}" destId="{F7769191-85D1-4C4F-B1E9-B19E167E3510}" srcOrd="1" destOrd="0" presId="urn:microsoft.com/office/officeart/2018/2/layout/IconCircleList"/>
    <dgm:cxn modelId="{3A4EAF22-BBEF-49B0-806C-25757A603B58}" type="presParOf" srcId="{3178784A-98A3-4B6E-9CC3-B1A7DD479F77}" destId="{73809887-2054-4937-A8D9-EF5A2099986A}" srcOrd="2" destOrd="0" presId="urn:microsoft.com/office/officeart/2018/2/layout/IconCircleList"/>
    <dgm:cxn modelId="{BD14BF02-ECD4-4744-A340-83F809EB350A}" type="presParOf" srcId="{3178784A-98A3-4B6E-9CC3-B1A7DD479F77}" destId="{DC3CD180-5345-47D7-96D6-37B7BAB789E8}" srcOrd="3" destOrd="0" presId="urn:microsoft.com/office/officeart/2018/2/layout/IconCircleList"/>
    <dgm:cxn modelId="{C22768CB-A460-4770-9F3A-E0B0B9707EA6}" type="presParOf" srcId="{A08F0682-949C-47C0-9D7B-BD761FB9A603}" destId="{CDA2C7A6-08FD-4460-BB1A-920542888343}" srcOrd="3" destOrd="0" presId="urn:microsoft.com/office/officeart/2018/2/layout/IconCircleList"/>
    <dgm:cxn modelId="{6296BC01-E156-4B5A-AE73-E7B8799D5D9B}" type="presParOf" srcId="{A08F0682-949C-47C0-9D7B-BD761FB9A603}" destId="{BD343D35-E870-4A67-BC3C-3DA9B0161451}" srcOrd="4" destOrd="0" presId="urn:microsoft.com/office/officeart/2018/2/layout/IconCircleList"/>
    <dgm:cxn modelId="{B3CC91C9-1840-41E1-BB69-9BA47BCDEB20}" type="presParOf" srcId="{BD343D35-E870-4A67-BC3C-3DA9B0161451}" destId="{BDFF0BFA-48CE-4552-ACEF-CCAF1CABC6F8}" srcOrd="0" destOrd="0" presId="urn:microsoft.com/office/officeart/2018/2/layout/IconCircleList"/>
    <dgm:cxn modelId="{02907E44-A891-4898-8B02-E593BD20924A}" type="presParOf" srcId="{BD343D35-E870-4A67-BC3C-3DA9B0161451}" destId="{B8495FA1-350C-4953-96C3-237322D601B3}" srcOrd="1" destOrd="0" presId="urn:microsoft.com/office/officeart/2018/2/layout/IconCircleList"/>
    <dgm:cxn modelId="{B785C15E-9DC5-4ADA-ACF5-D4C1431A0010}" type="presParOf" srcId="{BD343D35-E870-4A67-BC3C-3DA9B0161451}" destId="{6519EAE4-3E4B-4725-BF33-B4C6BD8DD821}" srcOrd="2" destOrd="0" presId="urn:microsoft.com/office/officeart/2018/2/layout/IconCircleList"/>
    <dgm:cxn modelId="{A17445CE-CDA7-44B8-BE35-C9666F5404EB}" type="presParOf" srcId="{BD343D35-E870-4A67-BC3C-3DA9B0161451}" destId="{9538605C-0B8E-412D-A5DD-A0EE423E6E2C}" srcOrd="3" destOrd="0" presId="urn:microsoft.com/office/officeart/2018/2/layout/IconCircleList"/>
    <dgm:cxn modelId="{9F9F5BAB-D575-40E7-A509-69BB24AF1800}" type="presParOf" srcId="{A08F0682-949C-47C0-9D7B-BD761FB9A603}" destId="{8D096A85-7D67-45ED-B5BC-B6C54E26E829}" srcOrd="5" destOrd="0" presId="urn:microsoft.com/office/officeart/2018/2/layout/IconCircleList"/>
    <dgm:cxn modelId="{345D7B1C-855F-40F3-9C0E-784BAFFFDB91}" type="presParOf" srcId="{A08F0682-949C-47C0-9D7B-BD761FB9A603}" destId="{4B5E64FF-33E3-492B-953B-7B87CF659986}" srcOrd="6" destOrd="0" presId="urn:microsoft.com/office/officeart/2018/2/layout/IconCircleList"/>
    <dgm:cxn modelId="{B971BE8E-CB49-4788-9E0A-841E983CED60}" type="presParOf" srcId="{4B5E64FF-33E3-492B-953B-7B87CF659986}" destId="{FFBC2AE2-27EB-4EAC-BF2F-DB275E1E3938}" srcOrd="0" destOrd="0" presId="urn:microsoft.com/office/officeart/2018/2/layout/IconCircleList"/>
    <dgm:cxn modelId="{A498865F-5135-4C0F-9C45-0F6FF37FCF96}" type="presParOf" srcId="{4B5E64FF-33E3-492B-953B-7B87CF659986}" destId="{CD7B99DA-33D6-48D3-A923-76C61117BA05}" srcOrd="1" destOrd="0" presId="urn:microsoft.com/office/officeart/2018/2/layout/IconCircleList"/>
    <dgm:cxn modelId="{75AD49A7-923C-46C8-90E4-8B9E91FE7029}" type="presParOf" srcId="{4B5E64FF-33E3-492B-953B-7B87CF659986}" destId="{4F72AE36-27D1-48CF-97A8-0900C5F60217}" srcOrd="2" destOrd="0" presId="urn:microsoft.com/office/officeart/2018/2/layout/IconCircleList"/>
    <dgm:cxn modelId="{3C8834E6-15DC-4AC9-9EC6-8D16CB70ED98}" type="presParOf" srcId="{4B5E64FF-33E3-492B-953B-7B87CF659986}" destId="{06555B02-D29D-4C84-AB6E-2BF6F93275F5}" srcOrd="3" destOrd="0" presId="urn:microsoft.com/office/officeart/2018/2/layout/IconCircleList"/>
    <dgm:cxn modelId="{9830FEC4-B6F9-4BF4-BB9F-E15536B5AEC7}" type="presParOf" srcId="{A08F0682-949C-47C0-9D7B-BD761FB9A603}" destId="{BEB0C405-15E0-4A20-A77D-89FCA2204D29}" srcOrd="7" destOrd="0" presId="urn:microsoft.com/office/officeart/2018/2/layout/IconCircleList"/>
    <dgm:cxn modelId="{AC3436FE-D291-437A-8DA2-489D78EF7F7F}" type="presParOf" srcId="{A08F0682-949C-47C0-9D7B-BD761FB9A603}" destId="{7C9DB8E6-D876-4DC7-8A19-DC54DC089EB5}" srcOrd="8" destOrd="0" presId="urn:microsoft.com/office/officeart/2018/2/layout/IconCircleList"/>
    <dgm:cxn modelId="{5BB780B0-5534-48E8-BF65-BC04097BFBBF}" type="presParOf" srcId="{7C9DB8E6-D876-4DC7-8A19-DC54DC089EB5}" destId="{32BB2005-237E-401D-B65D-A21CEE5751D6}" srcOrd="0" destOrd="0" presId="urn:microsoft.com/office/officeart/2018/2/layout/IconCircleList"/>
    <dgm:cxn modelId="{A8EE82DF-96CF-43AB-8BF0-5DC0B1DEDE82}" type="presParOf" srcId="{7C9DB8E6-D876-4DC7-8A19-DC54DC089EB5}" destId="{F4AE6817-5884-4B4E-8C26-8101F971D9F9}" srcOrd="1" destOrd="0" presId="urn:microsoft.com/office/officeart/2018/2/layout/IconCircleList"/>
    <dgm:cxn modelId="{2CA0E3A6-7B4F-4379-91DC-798019F81487}" type="presParOf" srcId="{7C9DB8E6-D876-4DC7-8A19-DC54DC089EB5}" destId="{C21E4370-8541-4D16-A301-C5E519CE1389}" srcOrd="2" destOrd="0" presId="urn:microsoft.com/office/officeart/2018/2/layout/IconCircleList"/>
    <dgm:cxn modelId="{A517EEAD-720C-4E15-9FDE-526BD519BBCF}" type="presParOf" srcId="{7C9DB8E6-D876-4DC7-8A19-DC54DC089EB5}" destId="{D9F9C7BB-72B4-4168-AD0E-288182F3388F}" srcOrd="3" destOrd="0" presId="urn:microsoft.com/office/officeart/2018/2/layout/IconCircleList"/>
    <dgm:cxn modelId="{1C91BF8F-332C-47D9-B029-C6B15423B340}" type="presParOf" srcId="{A08F0682-949C-47C0-9D7B-BD761FB9A603}" destId="{DE8B158D-169B-413D-B9D8-4C17A88434D3}" srcOrd="9" destOrd="0" presId="urn:microsoft.com/office/officeart/2018/2/layout/IconCircleList"/>
    <dgm:cxn modelId="{A8CB0384-A871-4CC5-8D16-448785E6623F}" type="presParOf" srcId="{A08F0682-949C-47C0-9D7B-BD761FB9A603}" destId="{49F0CB3C-4ED0-4544-B6C2-8F8DB7CCCB76}" srcOrd="10" destOrd="0" presId="urn:microsoft.com/office/officeart/2018/2/layout/IconCircleList"/>
    <dgm:cxn modelId="{6F45971C-7F65-4AB2-956A-7BE200951237}" type="presParOf" srcId="{49F0CB3C-4ED0-4544-B6C2-8F8DB7CCCB76}" destId="{486E0673-101C-4678-AA81-0131908EFF54}" srcOrd="0" destOrd="0" presId="urn:microsoft.com/office/officeart/2018/2/layout/IconCircleList"/>
    <dgm:cxn modelId="{2DB8398D-0703-4C69-BCB8-59D51DAB49C4}" type="presParOf" srcId="{49F0CB3C-4ED0-4544-B6C2-8F8DB7CCCB76}" destId="{76FA3137-A18D-47D1-BAA2-5C9DD34C8059}" srcOrd="1" destOrd="0" presId="urn:microsoft.com/office/officeart/2018/2/layout/IconCircleList"/>
    <dgm:cxn modelId="{C3BF83E1-6E1F-4CF3-9200-47DAB65BF06A}" type="presParOf" srcId="{49F0CB3C-4ED0-4544-B6C2-8F8DB7CCCB76}" destId="{1775E9F6-3FFA-4567-8124-9FCC19DECAAC}" srcOrd="2" destOrd="0" presId="urn:microsoft.com/office/officeart/2018/2/layout/IconCircleList"/>
    <dgm:cxn modelId="{7612E6F0-8E1F-430B-BC0E-58ACB789EE7D}" type="presParOf" srcId="{49F0CB3C-4ED0-4544-B6C2-8F8DB7CCCB76}" destId="{3A9ED525-0043-48B4-944B-8F97D0F8FD84}" srcOrd="3" destOrd="0" presId="urn:microsoft.com/office/officeart/2018/2/layout/IconCircleList"/>
    <dgm:cxn modelId="{DEA63443-2040-4E86-AF70-D1A3550F966A}" type="presParOf" srcId="{A08F0682-949C-47C0-9D7B-BD761FB9A603}" destId="{BE8AD169-53D0-4002-99A6-3FEA91E2D4CF}" srcOrd="11" destOrd="0" presId="urn:microsoft.com/office/officeart/2018/2/layout/IconCircleList"/>
    <dgm:cxn modelId="{A9E1DC35-50DC-4C41-AA50-A48BB2BCC850}" type="presParOf" srcId="{A08F0682-949C-47C0-9D7B-BD761FB9A603}" destId="{C37174A5-BEF6-4E6B-84C7-DE2F4123F05F}" srcOrd="12" destOrd="0" presId="urn:microsoft.com/office/officeart/2018/2/layout/IconCircleList"/>
    <dgm:cxn modelId="{6CF41DD3-53E0-4561-82E9-9E04600E69AF}" type="presParOf" srcId="{C37174A5-BEF6-4E6B-84C7-DE2F4123F05F}" destId="{7C07935A-CDEF-4C36-807A-6319369127CF}" srcOrd="0" destOrd="0" presId="urn:microsoft.com/office/officeart/2018/2/layout/IconCircleList"/>
    <dgm:cxn modelId="{CBF64FB3-F3ED-44FE-9731-5AAD004585AB}" type="presParOf" srcId="{C37174A5-BEF6-4E6B-84C7-DE2F4123F05F}" destId="{3C99DE18-25EC-43DD-86E2-B603ECF1DB07}" srcOrd="1" destOrd="0" presId="urn:microsoft.com/office/officeart/2018/2/layout/IconCircleList"/>
    <dgm:cxn modelId="{D5BD4725-8978-4E72-B370-C3BF31D79B7C}" type="presParOf" srcId="{C37174A5-BEF6-4E6B-84C7-DE2F4123F05F}" destId="{1AB55192-F35D-4585-8961-A6F1A4797B9F}" srcOrd="2" destOrd="0" presId="urn:microsoft.com/office/officeart/2018/2/layout/IconCircleList"/>
    <dgm:cxn modelId="{AE453A4E-3918-4260-B0B3-F424F1BC7201}" type="presParOf" srcId="{C37174A5-BEF6-4E6B-84C7-DE2F4123F05F}" destId="{8C10E754-114E-4F5C-B254-7651DFFB1F5A}" srcOrd="3" destOrd="0" presId="urn:microsoft.com/office/officeart/2018/2/layout/IconCircleList"/>
    <dgm:cxn modelId="{E15E428A-A632-4434-A40B-C878CECA85E1}" type="presParOf" srcId="{A08F0682-949C-47C0-9D7B-BD761FB9A603}" destId="{31592C6E-CEE1-4A2B-BB73-1D0BF91E0C3B}" srcOrd="13" destOrd="0" presId="urn:microsoft.com/office/officeart/2018/2/layout/IconCircleList"/>
    <dgm:cxn modelId="{CC2B39DA-BA91-40E1-B929-BEB35CDF481F}" type="presParOf" srcId="{A08F0682-949C-47C0-9D7B-BD761FB9A603}" destId="{DD07CBDC-C003-4A10-844E-45056F507B65}" srcOrd="14" destOrd="0" presId="urn:microsoft.com/office/officeart/2018/2/layout/IconCircleList"/>
    <dgm:cxn modelId="{B1B1B2ED-B69F-4058-BB73-02B5788F629A}" type="presParOf" srcId="{DD07CBDC-C003-4A10-844E-45056F507B65}" destId="{B37DB049-C683-4049-8B05-EC00B253DF34}" srcOrd="0" destOrd="0" presId="urn:microsoft.com/office/officeart/2018/2/layout/IconCircleList"/>
    <dgm:cxn modelId="{04D9E34C-4277-4D9F-A4E4-89A7AA222550}" type="presParOf" srcId="{DD07CBDC-C003-4A10-844E-45056F507B65}" destId="{52C342F8-3C22-4A30-B43B-81A20251BAC0}" srcOrd="1" destOrd="0" presId="urn:microsoft.com/office/officeart/2018/2/layout/IconCircleList"/>
    <dgm:cxn modelId="{32E1FC69-4118-414D-AED3-42CD50176835}" type="presParOf" srcId="{DD07CBDC-C003-4A10-844E-45056F507B65}" destId="{1B567514-45DC-4C73-849C-0193304997EE}" srcOrd="2" destOrd="0" presId="urn:microsoft.com/office/officeart/2018/2/layout/IconCircleList"/>
    <dgm:cxn modelId="{FF91FE31-C6D0-4A6B-8FEF-E2D6B81890F7}" type="presParOf" srcId="{DD07CBDC-C003-4A10-844E-45056F507B65}" destId="{3AD015D0-B034-4D53-857F-5A54371191D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E1FD31-1E4C-4798-A699-AFB3DDE592D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E725C25-79BC-471A-B3DC-42D2DCD9D535}">
      <dgm:prSet/>
      <dgm:spPr/>
      <dgm:t>
        <a:bodyPr/>
        <a:lstStyle/>
        <a:p>
          <a:pPr>
            <a:defRPr cap="all"/>
          </a:pPr>
          <a:r>
            <a:rPr lang="en-US"/>
            <a:t>Associating images with notes.</a:t>
          </a:r>
        </a:p>
      </dgm:t>
    </dgm:pt>
    <dgm:pt modelId="{20696B91-8F93-4DE3-94B1-D0F7FD81235B}" type="sibTrans" cxnId="{BC1DBB1F-0254-40BC-9290-5DCF88B95C23}">
      <dgm:prSet/>
      <dgm:spPr/>
      <dgm:t>
        <a:bodyPr/>
        <a:lstStyle/>
        <a:p>
          <a:endParaRPr lang="en-US"/>
        </a:p>
      </dgm:t>
    </dgm:pt>
    <dgm:pt modelId="{C6E37C83-0029-4BAF-8FFC-32B9D0E919FE}" type="parTrans" cxnId="{BC1DBB1F-0254-40BC-9290-5DCF88B95C23}">
      <dgm:prSet/>
      <dgm:spPr/>
      <dgm:t>
        <a:bodyPr/>
        <a:lstStyle/>
        <a:p>
          <a:endParaRPr lang="en-US"/>
        </a:p>
      </dgm:t>
    </dgm:pt>
    <dgm:pt modelId="{20F085DF-ED5A-47D5-B8BC-A9A006A73AAE}">
      <dgm:prSet/>
      <dgm:spPr/>
      <dgm:t>
        <a:bodyPr/>
        <a:lstStyle/>
        <a:p>
          <a:pPr>
            <a:defRPr cap="all"/>
          </a:pPr>
          <a:r>
            <a:rPr lang="en-US"/>
            <a:t>Associating sound with the notes.</a:t>
          </a:r>
        </a:p>
      </dgm:t>
    </dgm:pt>
    <dgm:pt modelId="{DD89079B-E55A-463B-9D9A-953E6E2E1297}" type="sibTrans" cxnId="{AED6AB33-8C4F-435A-864C-5A51D0B36837}">
      <dgm:prSet/>
      <dgm:spPr/>
      <dgm:t>
        <a:bodyPr/>
        <a:lstStyle/>
        <a:p>
          <a:endParaRPr lang="en-US"/>
        </a:p>
      </dgm:t>
    </dgm:pt>
    <dgm:pt modelId="{CCAAF511-3998-4D5F-AABE-63E9A932905A}" type="parTrans" cxnId="{AED6AB33-8C4F-435A-864C-5A51D0B36837}">
      <dgm:prSet/>
      <dgm:spPr/>
      <dgm:t>
        <a:bodyPr/>
        <a:lstStyle/>
        <a:p>
          <a:endParaRPr lang="en-US"/>
        </a:p>
      </dgm:t>
    </dgm:pt>
    <dgm:pt modelId="{6A76CC69-17BD-4EED-AC87-673254F06B6D}">
      <dgm:prSet/>
      <dgm:spPr/>
      <dgm:t>
        <a:bodyPr/>
        <a:lstStyle/>
        <a:p>
          <a:pPr>
            <a:defRPr cap="all"/>
          </a:pPr>
          <a:r>
            <a:rPr lang="en-US"/>
            <a:t>Editing Notes With image and audio file.</a:t>
          </a:r>
        </a:p>
      </dgm:t>
    </dgm:pt>
    <dgm:pt modelId="{F8730058-1069-45AF-867E-394FCBD4C8A5}" type="sibTrans" cxnId="{8C7473BF-AFDA-4632-BF82-76A12CF2F3C6}">
      <dgm:prSet/>
      <dgm:spPr/>
      <dgm:t>
        <a:bodyPr/>
        <a:lstStyle/>
        <a:p>
          <a:endParaRPr lang="en-US"/>
        </a:p>
      </dgm:t>
    </dgm:pt>
    <dgm:pt modelId="{A125944E-874C-4BD7-88FF-E041D3841725}" type="parTrans" cxnId="{8C7473BF-AFDA-4632-BF82-76A12CF2F3C6}">
      <dgm:prSet/>
      <dgm:spPr/>
      <dgm:t>
        <a:bodyPr/>
        <a:lstStyle/>
        <a:p>
          <a:endParaRPr lang="en-US"/>
        </a:p>
      </dgm:t>
    </dgm:pt>
    <dgm:pt modelId="{BC21D568-84AD-491C-96CD-0D4730169E96}">
      <dgm:prSet/>
      <dgm:spPr/>
      <dgm:t>
        <a:bodyPr/>
        <a:lstStyle/>
        <a:p>
          <a:pPr>
            <a:defRPr cap="all"/>
          </a:pPr>
          <a:r>
            <a:rPr lang="en-US"/>
            <a:t>Changing folder for notes.</a:t>
          </a:r>
        </a:p>
      </dgm:t>
    </dgm:pt>
    <dgm:pt modelId="{B1950230-E646-4BFD-BC3C-3D3ACA567238}" type="sibTrans" cxnId="{45154CD0-3362-4EE2-970F-CA2137742926}">
      <dgm:prSet/>
      <dgm:spPr/>
      <dgm:t>
        <a:bodyPr/>
        <a:lstStyle/>
        <a:p>
          <a:endParaRPr lang="en-US"/>
        </a:p>
      </dgm:t>
    </dgm:pt>
    <dgm:pt modelId="{72C81CF1-55AA-4845-A5F2-332FCAD2A55B}" type="parTrans" cxnId="{45154CD0-3362-4EE2-970F-CA2137742926}">
      <dgm:prSet/>
      <dgm:spPr/>
      <dgm:t>
        <a:bodyPr/>
        <a:lstStyle/>
        <a:p>
          <a:endParaRPr lang="en-US"/>
        </a:p>
      </dgm:t>
    </dgm:pt>
    <dgm:pt modelId="{DA94CFDE-82D1-48F0-AE01-7DAECCD06950}" type="pres">
      <dgm:prSet presAssocID="{E1E1FD31-1E4C-4798-A699-AFB3DDE592D4}" presName="root" presStyleCnt="0">
        <dgm:presLayoutVars>
          <dgm:dir/>
          <dgm:resizeHandles val="exact"/>
        </dgm:presLayoutVars>
      </dgm:prSet>
      <dgm:spPr/>
    </dgm:pt>
    <dgm:pt modelId="{9A8262D8-061B-474F-A22D-B4FB025FCED7}" type="pres">
      <dgm:prSet presAssocID="{3E725C25-79BC-471A-B3DC-42D2DCD9D535}" presName="compNode" presStyleCnt="0"/>
      <dgm:spPr/>
    </dgm:pt>
    <dgm:pt modelId="{685FEC1D-1E7B-4199-B412-C22CC41EA04C}" type="pres">
      <dgm:prSet presAssocID="{3E725C25-79BC-471A-B3DC-42D2DCD9D535}" presName="iconBgRect" presStyleLbl="bgShp" presStyleIdx="0" presStyleCnt="4"/>
      <dgm:spPr/>
    </dgm:pt>
    <dgm:pt modelId="{DF002945-3C2B-44B1-BE67-C6676D031ABF}" type="pres">
      <dgm:prSet presAssocID="{3E725C25-79BC-471A-B3DC-42D2DCD9D53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s"/>
        </a:ext>
      </dgm:extLst>
    </dgm:pt>
    <dgm:pt modelId="{4C9AFB6B-0A15-4CB7-8F9C-BDAD845A56F8}" type="pres">
      <dgm:prSet presAssocID="{3E725C25-79BC-471A-B3DC-42D2DCD9D535}" presName="spaceRect" presStyleCnt="0"/>
      <dgm:spPr/>
    </dgm:pt>
    <dgm:pt modelId="{20C74D9B-826B-4644-AA5A-90F96F6DFF26}" type="pres">
      <dgm:prSet presAssocID="{3E725C25-79BC-471A-B3DC-42D2DCD9D535}" presName="textRect" presStyleLbl="revTx" presStyleIdx="0" presStyleCnt="4">
        <dgm:presLayoutVars>
          <dgm:chMax val="1"/>
          <dgm:chPref val="1"/>
        </dgm:presLayoutVars>
      </dgm:prSet>
      <dgm:spPr/>
    </dgm:pt>
    <dgm:pt modelId="{CBCFC3A3-EF9D-42F1-802F-AAB78066953D}" type="pres">
      <dgm:prSet presAssocID="{20696B91-8F93-4DE3-94B1-D0F7FD81235B}" presName="sibTrans" presStyleCnt="0"/>
      <dgm:spPr/>
    </dgm:pt>
    <dgm:pt modelId="{E0DD1256-5E27-4761-8060-CD9E114E1545}" type="pres">
      <dgm:prSet presAssocID="{20F085DF-ED5A-47D5-B8BC-A9A006A73AAE}" presName="compNode" presStyleCnt="0"/>
      <dgm:spPr/>
    </dgm:pt>
    <dgm:pt modelId="{24F1BAFC-1A08-412A-8812-01F3F1E81E4C}" type="pres">
      <dgm:prSet presAssocID="{20F085DF-ED5A-47D5-B8BC-A9A006A73AAE}" presName="iconBgRect" presStyleLbl="bgShp" presStyleIdx="1" presStyleCnt="4"/>
      <dgm:spPr/>
    </dgm:pt>
    <dgm:pt modelId="{25E57B6C-F0D1-492A-AB05-A5E32FA5B358}" type="pres">
      <dgm:prSet presAssocID="{20F085DF-ED5A-47D5-B8BC-A9A006A73AA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sic Notes"/>
        </a:ext>
      </dgm:extLst>
    </dgm:pt>
    <dgm:pt modelId="{426441CB-69C6-429C-A2E2-071B204CED63}" type="pres">
      <dgm:prSet presAssocID="{20F085DF-ED5A-47D5-B8BC-A9A006A73AAE}" presName="spaceRect" presStyleCnt="0"/>
      <dgm:spPr/>
    </dgm:pt>
    <dgm:pt modelId="{2D21FA5A-A79C-4325-87F6-BDF97104C827}" type="pres">
      <dgm:prSet presAssocID="{20F085DF-ED5A-47D5-B8BC-A9A006A73AAE}" presName="textRect" presStyleLbl="revTx" presStyleIdx="1" presStyleCnt="4">
        <dgm:presLayoutVars>
          <dgm:chMax val="1"/>
          <dgm:chPref val="1"/>
        </dgm:presLayoutVars>
      </dgm:prSet>
      <dgm:spPr/>
    </dgm:pt>
    <dgm:pt modelId="{8947B910-3234-45BD-8F43-31EF0407DA0A}" type="pres">
      <dgm:prSet presAssocID="{DD89079B-E55A-463B-9D9A-953E6E2E1297}" presName="sibTrans" presStyleCnt="0"/>
      <dgm:spPr/>
    </dgm:pt>
    <dgm:pt modelId="{35D66CA0-B67F-4D9C-B561-E489C397D2BB}" type="pres">
      <dgm:prSet presAssocID="{6A76CC69-17BD-4EED-AC87-673254F06B6D}" presName="compNode" presStyleCnt="0"/>
      <dgm:spPr/>
    </dgm:pt>
    <dgm:pt modelId="{A1860291-05B6-407A-AF9A-2718D89A3CC5}" type="pres">
      <dgm:prSet presAssocID="{6A76CC69-17BD-4EED-AC87-673254F06B6D}" presName="iconBgRect" presStyleLbl="bgShp" presStyleIdx="2" presStyleCnt="4"/>
      <dgm:spPr/>
    </dgm:pt>
    <dgm:pt modelId="{986135BA-BF88-441A-B8A0-CD663CEEFBDB}" type="pres">
      <dgm:prSet presAssocID="{6A76CC69-17BD-4EED-AC87-673254F06B6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hotocopier"/>
        </a:ext>
      </dgm:extLst>
    </dgm:pt>
    <dgm:pt modelId="{959499F6-A5E9-4C50-BC26-A2F4478167E9}" type="pres">
      <dgm:prSet presAssocID="{6A76CC69-17BD-4EED-AC87-673254F06B6D}" presName="spaceRect" presStyleCnt="0"/>
      <dgm:spPr/>
    </dgm:pt>
    <dgm:pt modelId="{1C2627E8-38C3-4A42-9E29-A9D4450E52F4}" type="pres">
      <dgm:prSet presAssocID="{6A76CC69-17BD-4EED-AC87-673254F06B6D}" presName="textRect" presStyleLbl="revTx" presStyleIdx="2" presStyleCnt="4">
        <dgm:presLayoutVars>
          <dgm:chMax val="1"/>
          <dgm:chPref val="1"/>
        </dgm:presLayoutVars>
      </dgm:prSet>
      <dgm:spPr/>
    </dgm:pt>
    <dgm:pt modelId="{39D24598-74FD-47B0-AB78-95D5A2D13E93}" type="pres">
      <dgm:prSet presAssocID="{F8730058-1069-45AF-867E-394FCBD4C8A5}" presName="sibTrans" presStyleCnt="0"/>
      <dgm:spPr/>
    </dgm:pt>
    <dgm:pt modelId="{5E18362A-8BE0-4388-B23F-7DFB21C1BA8B}" type="pres">
      <dgm:prSet presAssocID="{BC21D568-84AD-491C-96CD-0D4730169E96}" presName="compNode" presStyleCnt="0"/>
      <dgm:spPr/>
    </dgm:pt>
    <dgm:pt modelId="{7EAE5D73-B2C7-433E-8807-AF6140786517}" type="pres">
      <dgm:prSet presAssocID="{BC21D568-84AD-491C-96CD-0D4730169E96}" presName="iconBgRect" presStyleLbl="bgShp" presStyleIdx="3" presStyleCnt="4"/>
      <dgm:spPr/>
    </dgm:pt>
    <dgm:pt modelId="{4573584D-1BB6-44B4-8F79-C9BA62503DF1}" type="pres">
      <dgm:prSet presAssocID="{BC21D568-84AD-491C-96CD-0D4730169E9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older"/>
        </a:ext>
      </dgm:extLst>
    </dgm:pt>
    <dgm:pt modelId="{1F8A43E4-FAAF-433D-AF8F-7E6200AF74B4}" type="pres">
      <dgm:prSet presAssocID="{BC21D568-84AD-491C-96CD-0D4730169E96}" presName="spaceRect" presStyleCnt="0"/>
      <dgm:spPr/>
    </dgm:pt>
    <dgm:pt modelId="{E128DFD6-2249-4FF9-86BB-5CCE620E71D7}" type="pres">
      <dgm:prSet presAssocID="{BC21D568-84AD-491C-96CD-0D4730169E96}" presName="textRect" presStyleLbl="revTx" presStyleIdx="3" presStyleCnt="4">
        <dgm:presLayoutVars>
          <dgm:chMax val="1"/>
          <dgm:chPref val="1"/>
        </dgm:presLayoutVars>
      </dgm:prSet>
      <dgm:spPr/>
    </dgm:pt>
  </dgm:ptLst>
  <dgm:cxnLst>
    <dgm:cxn modelId="{BC1DBB1F-0254-40BC-9290-5DCF88B95C23}" srcId="{E1E1FD31-1E4C-4798-A699-AFB3DDE592D4}" destId="{3E725C25-79BC-471A-B3DC-42D2DCD9D535}" srcOrd="0" destOrd="0" parTransId="{C6E37C83-0029-4BAF-8FFC-32B9D0E919FE}" sibTransId="{20696B91-8F93-4DE3-94B1-D0F7FD81235B}"/>
    <dgm:cxn modelId="{AED6AB33-8C4F-435A-864C-5A51D0B36837}" srcId="{E1E1FD31-1E4C-4798-A699-AFB3DDE592D4}" destId="{20F085DF-ED5A-47D5-B8BC-A9A006A73AAE}" srcOrd="1" destOrd="0" parTransId="{CCAAF511-3998-4D5F-AABE-63E9A932905A}" sibTransId="{DD89079B-E55A-463B-9D9A-953E6E2E1297}"/>
    <dgm:cxn modelId="{2548F145-155F-41FF-8F97-BAEC6169BA1C}" type="presOf" srcId="{20F085DF-ED5A-47D5-B8BC-A9A006A73AAE}" destId="{2D21FA5A-A79C-4325-87F6-BDF97104C827}" srcOrd="0" destOrd="0" presId="urn:microsoft.com/office/officeart/2018/5/layout/IconCircleLabelList"/>
    <dgm:cxn modelId="{7FCB8773-698F-4D98-9843-63A7642D4507}" type="presOf" srcId="{3E725C25-79BC-471A-B3DC-42D2DCD9D535}" destId="{20C74D9B-826B-4644-AA5A-90F96F6DFF26}" srcOrd="0" destOrd="0" presId="urn:microsoft.com/office/officeart/2018/5/layout/IconCircleLabelList"/>
    <dgm:cxn modelId="{9B9FF790-2309-4714-9D8C-46943B99FAEF}" type="presOf" srcId="{BC21D568-84AD-491C-96CD-0D4730169E96}" destId="{E128DFD6-2249-4FF9-86BB-5CCE620E71D7}" srcOrd="0" destOrd="0" presId="urn:microsoft.com/office/officeart/2018/5/layout/IconCircleLabelList"/>
    <dgm:cxn modelId="{353D8D94-7FE7-4949-AB38-F31EC8B406D4}" type="presOf" srcId="{E1E1FD31-1E4C-4798-A699-AFB3DDE592D4}" destId="{DA94CFDE-82D1-48F0-AE01-7DAECCD06950}" srcOrd="0" destOrd="0" presId="urn:microsoft.com/office/officeart/2018/5/layout/IconCircleLabelList"/>
    <dgm:cxn modelId="{7CA891A8-849B-421D-BEF8-FE226D141102}" type="presOf" srcId="{6A76CC69-17BD-4EED-AC87-673254F06B6D}" destId="{1C2627E8-38C3-4A42-9E29-A9D4450E52F4}" srcOrd="0" destOrd="0" presId="urn:microsoft.com/office/officeart/2018/5/layout/IconCircleLabelList"/>
    <dgm:cxn modelId="{8C7473BF-AFDA-4632-BF82-76A12CF2F3C6}" srcId="{E1E1FD31-1E4C-4798-A699-AFB3DDE592D4}" destId="{6A76CC69-17BD-4EED-AC87-673254F06B6D}" srcOrd="2" destOrd="0" parTransId="{A125944E-874C-4BD7-88FF-E041D3841725}" sibTransId="{F8730058-1069-45AF-867E-394FCBD4C8A5}"/>
    <dgm:cxn modelId="{45154CD0-3362-4EE2-970F-CA2137742926}" srcId="{E1E1FD31-1E4C-4798-A699-AFB3DDE592D4}" destId="{BC21D568-84AD-491C-96CD-0D4730169E96}" srcOrd="3" destOrd="0" parTransId="{72C81CF1-55AA-4845-A5F2-332FCAD2A55B}" sibTransId="{B1950230-E646-4BFD-BC3C-3D3ACA567238}"/>
    <dgm:cxn modelId="{D514D252-0B5C-488F-833C-C6F61237E625}" type="presParOf" srcId="{DA94CFDE-82D1-48F0-AE01-7DAECCD06950}" destId="{9A8262D8-061B-474F-A22D-B4FB025FCED7}" srcOrd="0" destOrd="0" presId="urn:microsoft.com/office/officeart/2018/5/layout/IconCircleLabelList"/>
    <dgm:cxn modelId="{7FC34E50-FB87-4C14-B66C-207B9F10AC8D}" type="presParOf" srcId="{9A8262D8-061B-474F-A22D-B4FB025FCED7}" destId="{685FEC1D-1E7B-4199-B412-C22CC41EA04C}" srcOrd="0" destOrd="0" presId="urn:microsoft.com/office/officeart/2018/5/layout/IconCircleLabelList"/>
    <dgm:cxn modelId="{1B0BF3AA-3A8A-4766-BD16-5A89551AE105}" type="presParOf" srcId="{9A8262D8-061B-474F-A22D-B4FB025FCED7}" destId="{DF002945-3C2B-44B1-BE67-C6676D031ABF}" srcOrd="1" destOrd="0" presId="urn:microsoft.com/office/officeart/2018/5/layout/IconCircleLabelList"/>
    <dgm:cxn modelId="{C3E01885-4E88-41F2-8ACC-E9C244B84F69}" type="presParOf" srcId="{9A8262D8-061B-474F-A22D-B4FB025FCED7}" destId="{4C9AFB6B-0A15-4CB7-8F9C-BDAD845A56F8}" srcOrd="2" destOrd="0" presId="urn:microsoft.com/office/officeart/2018/5/layout/IconCircleLabelList"/>
    <dgm:cxn modelId="{DECA5DCF-4DF7-4ACD-B52F-F7D4E2CB5120}" type="presParOf" srcId="{9A8262D8-061B-474F-A22D-B4FB025FCED7}" destId="{20C74D9B-826B-4644-AA5A-90F96F6DFF26}" srcOrd="3" destOrd="0" presId="urn:microsoft.com/office/officeart/2018/5/layout/IconCircleLabelList"/>
    <dgm:cxn modelId="{F971D9D6-62A4-4606-97FD-112D42DD2BF5}" type="presParOf" srcId="{DA94CFDE-82D1-48F0-AE01-7DAECCD06950}" destId="{CBCFC3A3-EF9D-42F1-802F-AAB78066953D}" srcOrd="1" destOrd="0" presId="urn:microsoft.com/office/officeart/2018/5/layout/IconCircleLabelList"/>
    <dgm:cxn modelId="{4BBD5D9E-EE89-47C0-A3C9-D632E1004012}" type="presParOf" srcId="{DA94CFDE-82D1-48F0-AE01-7DAECCD06950}" destId="{E0DD1256-5E27-4761-8060-CD9E114E1545}" srcOrd="2" destOrd="0" presId="urn:microsoft.com/office/officeart/2018/5/layout/IconCircleLabelList"/>
    <dgm:cxn modelId="{16013C37-0546-4BA8-9BED-6C9002B68201}" type="presParOf" srcId="{E0DD1256-5E27-4761-8060-CD9E114E1545}" destId="{24F1BAFC-1A08-412A-8812-01F3F1E81E4C}" srcOrd="0" destOrd="0" presId="urn:microsoft.com/office/officeart/2018/5/layout/IconCircleLabelList"/>
    <dgm:cxn modelId="{04B7798F-BB81-45C4-BF89-195764AAC581}" type="presParOf" srcId="{E0DD1256-5E27-4761-8060-CD9E114E1545}" destId="{25E57B6C-F0D1-492A-AB05-A5E32FA5B358}" srcOrd="1" destOrd="0" presId="urn:microsoft.com/office/officeart/2018/5/layout/IconCircleLabelList"/>
    <dgm:cxn modelId="{3A82B46A-C59D-43AB-9089-3CC197986B4A}" type="presParOf" srcId="{E0DD1256-5E27-4761-8060-CD9E114E1545}" destId="{426441CB-69C6-429C-A2E2-071B204CED63}" srcOrd="2" destOrd="0" presId="urn:microsoft.com/office/officeart/2018/5/layout/IconCircleLabelList"/>
    <dgm:cxn modelId="{CE3128C1-76AF-4812-BBE4-EC81A080FD8E}" type="presParOf" srcId="{E0DD1256-5E27-4761-8060-CD9E114E1545}" destId="{2D21FA5A-A79C-4325-87F6-BDF97104C827}" srcOrd="3" destOrd="0" presId="urn:microsoft.com/office/officeart/2018/5/layout/IconCircleLabelList"/>
    <dgm:cxn modelId="{E4C4A7B5-E146-48A0-914B-976C15F36413}" type="presParOf" srcId="{DA94CFDE-82D1-48F0-AE01-7DAECCD06950}" destId="{8947B910-3234-45BD-8F43-31EF0407DA0A}" srcOrd="3" destOrd="0" presId="urn:microsoft.com/office/officeart/2018/5/layout/IconCircleLabelList"/>
    <dgm:cxn modelId="{D7ECB6E0-B890-4D5C-9E64-CA84FE8FCBB3}" type="presParOf" srcId="{DA94CFDE-82D1-48F0-AE01-7DAECCD06950}" destId="{35D66CA0-B67F-4D9C-B561-E489C397D2BB}" srcOrd="4" destOrd="0" presId="urn:microsoft.com/office/officeart/2018/5/layout/IconCircleLabelList"/>
    <dgm:cxn modelId="{A9AD2C7D-B800-4CDA-B395-2105904590E3}" type="presParOf" srcId="{35D66CA0-B67F-4D9C-B561-E489C397D2BB}" destId="{A1860291-05B6-407A-AF9A-2718D89A3CC5}" srcOrd="0" destOrd="0" presId="urn:microsoft.com/office/officeart/2018/5/layout/IconCircleLabelList"/>
    <dgm:cxn modelId="{51B19AEE-32DE-4F8B-929A-6B0AB709B306}" type="presParOf" srcId="{35D66CA0-B67F-4D9C-B561-E489C397D2BB}" destId="{986135BA-BF88-441A-B8A0-CD663CEEFBDB}" srcOrd="1" destOrd="0" presId="urn:microsoft.com/office/officeart/2018/5/layout/IconCircleLabelList"/>
    <dgm:cxn modelId="{4CDCF7DA-6FE4-4651-B68A-F77F85CE4D21}" type="presParOf" srcId="{35D66CA0-B67F-4D9C-B561-E489C397D2BB}" destId="{959499F6-A5E9-4C50-BC26-A2F4478167E9}" srcOrd="2" destOrd="0" presId="urn:microsoft.com/office/officeart/2018/5/layout/IconCircleLabelList"/>
    <dgm:cxn modelId="{73F5E3EA-0932-4356-B18C-B56480925812}" type="presParOf" srcId="{35D66CA0-B67F-4D9C-B561-E489C397D2BB}" destId="{1C2627E8-38C3-4A42-9E29-A9D4450E52F4}" srcOrd="3" destOrd="0" presId="urn:microsoft.com/office/officeart/2018/5/layout/IconCircleLabelList"/>
    <dgm:cxn modelId="{F7A01762-CC1D-4C1A-AE46-87B9CC520441}" type="presParOf" srcId="{DA94CFDE-82D1-48F0-AE01-7DAECCD06950}" destId="{39D24598-74FD-47B0-AB78-95D5A2D13E93}" srcOrd="5" destOrd="0" presId="urn:microsoft.com/office/officeart/2018/5/layout/IconCircleLabelList"/>
    <dgm:cxn modelId="{9A30180B-5240-4E59-8A6D-3D4A3903458E}" type="presParOf" srcId="{DA94CFDE-82D1-48F0-AE01-7DAECCD06950}" destId="{5E18362A-8BE0-4388-B23F-7DFB21C1BA8B}" srcOrd="6" destOrd="0" presId="urn:microsoft.com/office/officeart/2018/5/layout/IconCircleLabelList"/>
    <dgm:cxn modelId="{D9E5BAC6-DC43-4EEC-A410-AF0B99442A89}" type="presParOf" srcId="{5E18362A-8BE0-4388-B23F-7DFB21C1BA8B}" destId="{7EAE5D73-B2C7-433E-8807-AF6140786517}" srcOrd="0" destOrd="0" presId="urn:microsoft.com/office/officeart/2018/5/layout/IconCircleLabelList"/>
    <dgm:cxn modelId="{26846B70-0DC9-4EF5-8D91-B88507DD2D12}" type="presParOf" srcId="{5E18362A-8BE0-4388-B23F-7DFB21C1BA8B}" destId="{4573584D-1BB6-44B4-8F79-C9BA62503DF1}" srcOrd="1" destOrd="0" presId="urn:microsoft.com/office/officeart/2018/5/layout/IconCircleLabelList"/>
    <dgm:cxn modelId="{064CA2EB-65E4-43EF-B8DD-F76426F15191}" type="presParOf" srcId="{5E18362A-8BE0-4388-B23F-7DFB21C1BA8B}" destId="{1F8A43E4-FAAF-433D-AF8F-7E6200AF74B4}" srcOrd="2" destOrd="0" presId="urn:microsoft.com/office/officeart/2018/5/layout/IconCircleLabelList"/>
    <dgm:cxn modelId="{773FC3A5-F475-42F5-8FC0-4DC0E8779CAA}" type="presParOf" srcId="{5E18362A-8BE0-4388-B23F-7DFB21C1BA8B}" destId="{E128DFD6-2249-4FF9-86BB-5CCE620E71D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05C849-3FD0-453A-B5CD-3F6963E33FA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BFBABB0-0944-AF4D-8326-1784BEEDE727}">
      <dgm:prSet/>
      <dgm:spPr/>
      <dgm:t>
        <a:bodyPr/>
        <a:lstStyle/>
        <a:p>
          <a:pPr>
            <a:lnSpc>
              <a:spcPct val="100000"/>
            </a:lnSpc>
          </a:pPr>
          <a:r>
            <a:rPr lang="en-CA">
              <a:hlinkClick xmlns:r="http://schemas.openxmlformats.org/officeDocument/2006/relationships" r:id="rId1">
                <a:extLst>
                  <a:ext uri="{A12FA001-AC4F-418D-AE19-62706E023703}">
                    <ahyp:hlinkClr xmlns:ahyp="http://schemas.microsoft.com/office/drawing/2018/hyperlinkcolor" val="tx"/>
                  </a:ext>
                </a:extLst>
              </a:hlinkClick>
            </a:rPr>
            <a:t>https://medium.com/</a:t>
          </a:r>
          <a:endParaRPr lang="en-US"/>
        </a:p>
      </dgm:t>
    </dgm:pt>
    <dgm:pt modelId="{3B35919E-6C9E-054E-AE97-B8D360CB2BBC}" type="parTrans" cxnId="{182E81AD-6AA8-5446-B56A-20CFFD832346}">
      <dgm:prSet/>
      <dgm:spPr/>
      <dgm:t>
        <a:bodyPr/>
        <a:lstStyle/>
        <a:p>
          <a:endParaRPr lang="en-US"/>
        </a:p>
      </dgm:t>
    </dgm:pt>
    <dgm:pt modelId="{B16DE7BE-B722-B94F-8EEB-ACDCCA81FFAC}" type="sibTrans" cxnId="{182E81AD-6AA8-5446-B56A-20CFFD832346}">
      <dgm:prSet/>
      <dgm:spPr/>
      <dgm:t>
        <a:bodyPr/>
        <a:lstStyle/>
        <a:p>
          <a:endParaRPr lang="en-US"/>
        </a:p>
      </dgm:t>
    </dgm:pt>
    <dgm:pt modelId="{E60884B5-3B56-7842-B0C3-5AA094B0E0A7}">
      <dgm:prSet/>
      <dgm:spPr/>
      <dgm:t>
        <a:bodyPr/>
        <a:lstStyle/>
        <a:p>
          <a:pPr>
            <a:lnSpc>
              <a:spcPct val="100000"/>
            </a:lnSpc>
          </a:pPr>
          <a:r>
            <a:rPr lang="en-CA" dirty="0">
              <a:hlinkClick xmlns:r="http://schemas.openxmlformats.org/officeDocument/2006/relationships" r:id="rId2">
                <a:extLst>
                  <a:ext uri="{A12FA001-AC4F-418D-AE19-62706E023703}">
                    <ahyp:hlinkClr xmlns:ahyp="http://schemas.microsoft.com/office/drawing/2018/hyperlinkcolor" val="tx"/>
                  </a:ext>
                </a:extLst>
              </a:hlinkClick>
            </a:rPr>
            <a:t>http://www.stackoverflow.com/</a:t>
          </a:r>
          <a:endParaRPr lang="en-CA" dirty="0"/>
        </a:p>
      </dgm:t>
    </dgm:pt>
    <dgm:pt modelId="{B5989284-A09A-AB4E-A482-DC13498D9231}" type="parTrans" cxnId="{53432E89-C0C9-3741-9407-93F1CF446B81}">
      <dgm:prSet/>
      <dgm:spPr/>
      <dgm:t>
        <a:bodyPr/>
        <a:lstStyle/>
        <a:p>
          <a:endParaRPr lang="en-US"/>
        </a:p>
      </dgm:t>
    </dgm:pt>
    <dgm:pt modelId="{69C25DD7-1B32-0148-BB03-63600A49853A}" type="sibTrans" cxnId="{53432E89-C0C9-3741-9407-93F1CF446B81}">
      <dgm:prSet/>
      <dgm:spPr/>
      <dgm:t>
        <a:bodyPr/>
        <a:lstStyle/>
        <a:p>
          <a:endParaRPr lang="en-US"/>
        </a:p>
      </dgm:t>
    </dgm:pt>
    <dgm:pt modelId="{BFAF2293-38EB-5545-80D6-BD4266264991}">
      <dgm:prSet/>
      <dgm:spPr/>
      <dgm:t>
        <a:bodyPr/>
        <a:lstStyle/>
        <a:p>
          <a:pPr>
            <a:lnSpc>
              <a:spcPct val="100000"/>
            </a:lnSpc>
          </a:pPr>
          <a:r>
            <a:rPr lang="en-CA" dirty="0">
              <a:solidFill>
                <a:srgbClr val="262626"/>
              </a:solidFill>
              <a:hlinkClick xmlns:r="http://schemas.openxmlformats.org/officeDocument/2006/relationships" r:id="rId3">
                <a:extLst>
                  <a:ext uri="{A12FA001-AC4F-418D-AE19-62706E023703}">
                    <ahyp:hlinkClr xmlns:ahyp="http://schemas.microsoft.com/office/drawing/2018/hyperlinkcolor" val="tx"/>
                  </a:ext>
                </a:extLst>
              </a:hlinkClick>
            </a:rPr>
            <a:t>https://developer.android.com/docs</a:t>
          </a:r>
          <a:endParaRPr lang="en-CA" dirty="0">
            <a:solidFill>
              <a:srgbClr val="262626"/>
            </a:solidFill>
          </a:endParaRPr>
        </a:p>
      </dgm:t>
    </dgm:pt>
    <dgm:pt modelId="{D98ADD93-C564-3248-AE69-E395A3C76C6C}" type="parTrans" cxnId="{102D73ED-440E-FD42-9558-855B7A85202A}">
      <dgm:prSet/>
      <dgm:spPr/>
      <dgm:t>
        <a:bodyPr/>
        <a:lstStyle/>
        <a:p>
          <a:endParaRPr lang="en-US"/>
        </a:p>
      </dgm:t>
    </dgm:pt>
    <dgm:pt modelId="{61544BF0-86D8-F34D-8D0B-351F12B58B69}" type="sibTrans" cxnId="{102D73ED-440E-FD42-9558-855B7A85202A}">
      <dgm:prSet/>
      <dgm:spPr/>
      <dgm:t>
        <a:bodyPr/>
        <a:lstStyle/>
        <a:p>
          <a:endParaRPr lang="en-US"/>
        </a:p>
      </dgm:t>
    </dgm:pt>
    <dgm:pt modelId="{C6D77555-A017-8344-A274-80644E876352}">
      <dgm:prSet/>
      <dgm:spPr/>
      <dgm:t>
        <a:bodyPr/>
        <a:lstStyle/>
        <a:p>
          <a:pPr>
            <a:lnSpc>
              <a:spcPct val="100000"/>
            </a:lnSpc>
          </a:pPr>
          <a:r>
            <a:rPr lang="en-CA" dirty="0">
              <a:solidFill>
                <a:srgbClr val="262626"/>
              </a:solidFill>
              <a:hlinkClick xmlns:r="http://schemas.openxmlformats.org/officeDocument/2006/relationships" r:id="rId4">
                <a:extLst>
                  <a:ext uri="{A12FA001-AC4F-418D-AE19-62706E023703}">
                    <ahyp:hlinkClr xmlns:ahyp="http://schemas.microsoft.com/office/drawing/2018/hyperlinkcolor" val="tx"/>
                  </a:ext>
                </a:extLst>
              </a:hlinkClick>
            </a:rPr>
            <a:t>https://www.tutorialspoint.com/android/index.htm</a:t>
          </a:r>
          <a:endParaRPr lang="en-CA" dirty="0">
            <a:solidFill>
              <a:srgbClr val="262626"/>
            </a:solidFill>
          </a:endParaRPr>
        </a:p>
      </dgm:t>
    </dgm:pt>
    <dgm:pt modelId="{0614370F-732E-2040-954C-66F70701AFFE}" type="parTrans" cxnId="{2F5EDCED-4101-C245-8D47-315B2E9E3BEE}">
      <dgm:prSet/>
      <dgm:spPr/>
      <dgm:t>
        <a:bodyPr/>
        <a:lstStyle/>
        <a:p>
          <a:endParaRPr lang="en-US"/>
        </a:p>
      </dgm:t>
    </dgm:pt>
    <dgm:pt modelId="{2E0F9A48-1067-DE45-A6FE-DB7B9C3E88FB}" type="sibTrans" cxnId="{2F5EDCED-4101-C245-8D47-315B2E9E3BEE}">
      <dgm:prSet/>
      <dgm:spPr/>
      <dgm:t>
        <a:bodyPr/>
        <a:lstStyle/>
        <a:p>
          <a:endParaRPr lang="en-US"/>
        </a:p>
      </dgm:t>
    </dgm:pt>
    <dgm:pt modelId="{AC40C6CE-3876-4306-B550-41728379D0C1}" type="pres">
      <dgm:prSet presAssocID="{8905C849-3FD0-453A-B5CD-3F6963E33FAA}" presName="root" presStyleCnt="0">
        <dgm:presLayoutVars>
          <dgm:dir/>
          <dgm:resizeHandles val="exact"/>
        </dgm:presLayoutVars>
      </dgm:prSet>
      <dgm:spPr/>
    </dgm:pt>
    <dgm:pt modelId="{7C747AE5-E388-D54C-A06D-3917928DC1C4}" type="pres">
      <dgm:prSet presAssocID="{CBFBABB0-0944-AF4D-8326-1784BEEDE727}" presName="compNode" presStyleCnt="0"/>
      <dgm:spPr/>
    </dgm:pt>
    <dgm:pt modelId="{287D7E11-9538-9140-87F9-673F8CFED24E}" type="pres">
      <dgm:prSet presAssocID="{CBFBABB0-0944-AF4D-8326-1784BEEDE727}" presName="bgRect" presStyleLbl="bgShp" presStyleIdx="0" presStyleCnt="4"/>
      <dgm:spPr/>
    </dgm:pt>
    <dgm:pt modelId="{64400B35-31E2-D241-831C-1A7AC5CF754D}" type="pres">
      <dgm:prSet presAssocID="{CBFBABB0-0944-AF4D-8326-1784BEEDE727}" presName="iconRect" presStyleLbl="node1" presStyleIdx="0"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D9A1CE5E-ABC9-8E43-BAA0-A81407BE0CFE}" type="pres">
      <dgm:prSet presAssocID="{CBFBABB0-0944-AF4D-8326-1784BEEDE727}" presName="spaceRect" presStyleCnt="0"/>
      <dgm:spPr/>
    </dgm:pt>
    <dgm:pt modelId="{98589445-7423-E34C-A413-97F28EBAD649}" type="pres">
      <dgm:prSet presAssocID="{CBFBABB0-0944-AF4D-8326-1784BEEDE727}" presName="parTx" presStyleLbl="revTx" presStyleIdx="0" presStyleCnt="4">
        <dgm:presLayoutVars>
          <dgm:chMax val="0"/>
          <dgm:chPref val="0"/>
        </dgm:presLayoutVars>
      </dgm:prSet>
      <dgm:spPr/>
    </dgm:pt>
    <dgm:pt modelId="{EBFAD9DF-73EE-7747-B474-CFEBF83F6E65}" type="pres">
      <dgm:prSet presAssocID="{B16DE7BE-B722-B94F-8EEB-ACDCCA81FFAC}" presName="sibTrans" presStyleCnt="0"/>
      <dgm:spPr/>
    </dgm:pt>
    <dgm:pt modelId="{BAD2CB24-000F-334B-A9F1-3058E2970363}" type="pres">
      <dgm:prSet presAssocID="{BFAF2293-38EB-5545-80D6-BD4266264991}" presName="compNode" presStyleCnt="0"/>
      <dgm:spPr/>
    </dgm:pt>
    <dgm:pt modelId="{105E89AD-E0B8-B547-9172-85DD852737BF}" type="pres">
      <dgm:prSet presAssocID="{BFAF2293-38EB-5545-80D6-BD4266264991}" presName="bgRect" presStyleLbl="bgShp" presStyleIdx="1" presStyleCnt="4"/>
      <dgm:spPr/>
    </dgm:pt>
    <dgm:pt modelId="{DAFBD699-F748-734F-B913-6CF0082B5C42}" type="pres">
      <dgm:prSet presAssocID="{BFAF2293-38EB-5545-80D6-BD426626499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0EBC42C0-C32B-794D-8D42-B5C1F7B758A7}" type="pres">
      <dgm:prSet presAssocID="{BFAF2293-38EB-5545-80D6-BD4266264991}" presName="spaceRect" presStyleCnt="0"/>
      <dgm:spPr/>
    </dgm:pt>
    <dgm:pt modelId="{35C5D7F4-0BDB-1241-ADB2-88F396C6718A}" type="pres">
      <dgm:prSet presAssocID="{BFAF2293-38EB-5545-80D6-BD4266264991}" presName="parTx" presStyleLbl="revTx" presStyleIdx="1" presStyleCnt="4">
        <dgm:presLayoutVars>
          <dgm:chMax val="0"/>
          <dgm:chPref val="0"/>
        </dgm:presLayoutVars>
      </dgm:prSet>
      <dgm:spPr/>
    </dgm:pt>
    <dgm:pt modelId="{4A7A868B-4FA2-B840-B33B-5CE60A588218}" type="pres">
      <dgm:prSet presAssocID="{61544BF0-86D8-F34D-8D0B-351F12B58B69}" presName="sibTrans" presStyleCnt="0"/>
      <dgm:spPr/>
    </dgm:pt>
    <dgm:pt modelId="{88C8BCA6-40B4-4544-B231-DCD830D558FF}" type="pres">
      <dgm:prSet presAssocID="{E60884B5-3B56-7842-B0C3-5AA094B0E0A7}" presName="compNode" presStyleCnt="0"/>
      <dgm:spPr/>
    </dgm:pt>
    <dgm:pt modelId="{37CC4D95-2F04-B840-B057-0F8CF5145767}" type="pres">
      <dgm:prSet presAssocID="{E60884B5-3B56-7842-B0C3-5AA094B0E0A7}" presName="bgRect" presStyleLbl="bgShp" presStyleIdx="2" presStyleCnt="4"/>
      <dgm:spPr/>
    </dgm:pt>
    <dgm:pt modelId="{4AC2B59B-36F3-6240-959B-D24B1A5FAFD5}" type="pres">
      <dgm:prSet presAssocID="{E60884B5-3B56-7842-B0C3-5AA094B0E0A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dgm:spPr>
    </dgm:pt>
    <dgm:pt modelId="{409DEB11-5A97-D44B-B5DC-89627CD02D15}" type="pres">
      <dgm:prSet presAssocID="{E60884B5-3B56-7842-B0C3-5AA094B0E0A7}" presName="spaceRect" presStyleCnt="0"/>
      <dgm:spPr/>
    </dgm:pt>
    <dgm:pt modelId="{60196A8C-927B-B248-93CA-4B67A41E3435}" type="pres">
      <dgm:prSet presAssocID="{E60884B5-3B56-7842-B0C3-5AA094B0E0A7}" presName="parTx" presStyleLbl="revTx" presStyleIdx="2" presStyleCnt="4">
        <dgm:presLayoutVars>
          <dgm:chMax val="0"/>
          <dgm:chPref val="0"/>
        </dgm:presLayoutVars>
      </dgm:prSet>
      <dgm:spPr/>
    </dgm:pt>
    <dgm:pt modelId="{DB44826C-5CBE-9846-898F-0D623F2CC610}" type="pres">
      <dgm:prSet presAssocID="{69C25DD7-1B32-0148-BB03-63600A49853A}" presName="sibTrans" presStyleCnt="0"/>
      <dgm:spPr/>
    </dgm:pt>
    <dgm:pt modelId="{0B02875E-3C5F-4B45-BB47-4087A237302A}" type="pres">
      <dgm:prSet presAssocID="{C6D77555-A017-8344-A274-80644E876352}" presName="compNode" presStyleCnt="0"/>
      <dgm:spPr/>
    </dgm:pt>
    <dgm:pt modelId="{FB214F23-1E30-2A42-83D7-88C9810E3725}" type="pres">
      <dgm:prSet presAssocID="{C6D77555-A017-8344-A274-80644E876352}" presName="bgRect" presStyleLbl="bgShp" presStyleIdx="3" presStyleCnt="4"/>
      <dgm:spPr/>
    </dgm:pt>
    <dgm:pt modelId="{D7753FDD-4ADC-5342-B66E-38A5B9D09A77}" type="pres">
      <dgm:prSet presAssocID="{C6D77555-A017-8344-A274-80644E876352}" presName="iconRect" presStyleLbl="node1" presStyleIdx="3" presStyleCnt="4"/>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944E5B16-4B1A-8E46-85D2-52DF56169E76}" type="pres">
      <dgm:prSet presAssocID="{C6D77555-A017-8344-A274-80644E876352}" presName="spaceRect" presStyleCnt="0"/>
      <dgm:spPr/>
    </dgm:pt>
    <dgm:pt modelId="{D27EC667-413C-7B4F-B5E2-BCA23237F771}" type="pres">
      <dgm:prSet presAssocID="{C6D77555-A017-8344-A274-80644E876352}" presName="parTx" presStyleLbl="revTx" presStyleIdx="3" presStyleCnt="4">
        <dgm:presLayoutVars>
          <dgm:chMax val="0"/>
          <dgm:chPref val="0"/>
        </dgm:presLayoutVars>
      </dgm:prSet>
      <dgm:spPr/>
    </dgm:pt>
  </dgm:ptLst>
  <dgm:cxnLst>
    <dgm:cxn modelId="{54E45763-7313-7D42-8773-79E0A1F8939C}" type="presOf" srcId="{E60884B5-3B56-7842-B0C3-5AA094B0E0A7}" destId="{60196A8C-927B-B248-93CA-4B67A41E3435}" srcOrd="0" destOrd="0" presId="urn:microsoft.com/office/officeart/2018/2/layout/IconVerticalSolidList"/>
    <dgm:cxn modelId="{53432E89-C0C9-3741-9407-93F1CF446B81}" srcId="{8905C849-3FD0-453A-B5CD-3F6963E33FAA}" destId="{E60884B5-3B56-7842-B0C3-5AA094B0E0A7}" srcOrd="2" destOrd="0" parTransId="{B5989284-A09A-AB4E-A482-DC13498D9231}" sibTransId="{69C25DD7-1B32-0148-BB03-63600A49853A}"/>
    <dgm:cxn modelId="{588FC489-4BA4-9F4A-A55D-C18032AD3EF7}" type="presOf" srcId="{CBFBABB0-0944-AF4D-8326-1784BEEDE727}" destId="{98589445-7423-E34C-A413-97F28EBAD649}" srcOrd="0" destOrd="0" presId="urn:microsoft.com/office/officeart/2018/2/layout/IconVerticalSolidList"/>
    <dgm:cxn modelId="{182E81AD-6AA8-5446-B56A-20CFFD832346}" srcId="{8905C849-3FD0-453A-B5CD-3F6963E33FAA}" destId="{CBFBABB0-0944-AF4D-8326-1784BEEDE727}" srcOrd="0" destOrd="0" parTransId="{3B35919E-6C9E-054E-AE97-B8D360CB2BBC}" sibTransId="{B16DE7BE-B722-B94F-8EEB-ACDCCA81FFAC}"/>
    <dgm:cxn modelId="{96E1E5C9-E895-804A-8E1F-AF4EB6895D6A}" type="presOf" srcId="{C6D77555-A017-8344-A274-80644E876352}" destId="{D27EC667-413C-7B4F-B5E2-BCA23237F771}" srcOrd="0" destOrd="0" presId="urn:microsoft.com/office/officeart/2018/2/layout/IconVerticalSolidList"/>
    <dgm:cxn modelId="{102D73ED-440E-FD42-9558-855B7A85202A}" srcId="{8905C849-3FD0-453A-B5CD-3F6963E33FAA}" destId="{BFAF2293-38EB-5545-80D6-BD4266264991}" srcOrd="1" destOrd="0" parTransId="{D98ADD93-C564-3248-AE69-E395A3C76C6C}" sibTransId="{61544BF0-86D8-F34D-8D0B-351F12B58B69}"/>
    <dgm:cxn modelId="{2F5EDCED-4101-C245-8D47-315B2E9E3BEE}" srcId="{8905C849-3FD0-453A-B5CD-3F6963E33FAA}" destId="{C6D77555-A017-8344-A274-80644E876352}" srcOrd="3" destOrd="0" parTransId="{0614370F-732E-2040-954C-66F70701AFFE}" sibTransId="{2E0F9A48-1067-DE45-A6FE-DB7B9C3E88FB}"/>
    <dgm:cxn modelId="{A00136EE-A6BE-EC4B-BDE7-EB6EFC0D0586}" type="presOf" srcId="{8905C849-3FD0-453A-B5CD-3F6963E33FAA}" destId="{AC40C6CE-3876-4306-B550-41728379D0C1}" srcOrd="0" destOrd="0" presId="urn:microsoft.com/office/officeart/2018/2/layout/IconVerticalSolidList"/>
    <dgm:cxn modelId="{B025E1F4-025F-CC41-9BCA-CE48A198E5B4}" type="presOf" srcId="{BFAF2293-38EB-5545-80D6-BD4266264991}" destId="{35C5D7F4-0BDB-1241-ADB2-88F396C6718A}" srcOrd="0" destOrd="0" presId="urn:microsoft.com/office/officeart/2018/2/layout/IconVerticalSolidList"/>
    <dgm:cxn modelId="{415562C4-9FF4-EA4F-9C26-E2702626381A}" type="presParOf" srcId="{AC40C6CE-3876-4306-B550-41728379D0C1}" destId="{7C747AE5-E388-D54C-A06D-3917928DC1C4}" srcOrd="0" destOrd="0" presId="urn:microsoft.com/office/officeart/2018/2/layout/IconVerticalSolidList"/>
    <dgm:cxn modelId="{DC31116D-809E-BA41-9124-B314D95E326E}" type="presParOf" srcId="{7C747AE5-E388-D54C-A06D-3917928DC1C4}" destId="{287D7E11-9538-9140-87F9-673F8CFED24E}" srcOrd="0" destOrd="0" presId="urn:microsoft.com/office/officeart/2018/2/layout/IconVerticalSolidList"/>
    <dgm:cxn modelId="{92922452-043F-9F47-AA8A-37E534FA17C8}" type="presParOf" srcId="{7C747AE5-E388-D54C-A06D-3917928DC1C4}" destId="{64400B35-31E2-D241-831C-1A7AC5CF754D}" srcOrd="1" destOrd="0" presId="urn:microsoft.com/office/officeart/2018/2/layout/IconVerticalSolidList"/>
    <dgm:cxn modelId="{B05C910A-5735-4D41-B591-A65E74051E2F}" type="presParOf" srcId="{7C747AE5-E388-D54C-A06D-3917928DC1C4}" destId="{D9A1CE5E-ABC9-8E43-BAA0-A81407BE0CFE}" srcOrd="2" destOrd="0" presId="urn:microsoft.com/office/officeart/2018/2/layout/IconVerticalSolidList"/>
    <dgm:cxn modelId="{C85903E7-9BAE-EB45-9A5C-BD858C36BA55}" type="presParOf" srcId="{7C747AE5-E388-D54C-A06D-3917928DC1C4}" destId="{98589445-7423-E34C-A413-97F28EBAD649}" srcOrd="3" destOrd="0" presId="urn:microsoft.com/office/officeart/2018/2/layout/IconVerticalSolidList"/>
    <dgm:cxn modelId="{06574517-3BAD-F148-BA77-C46DC977E791}" type="presParOf" srcId="{AC40C6CE-3876-4306-B550-41728379D0C1}" destId="{EBFAD9DF-73EE-7747-B474-CFEBF83F6E65}" srcOrd="1" destOrd="0" presId="urn:microsoft.com/office/officeart/2018/2/layout/IconVerticalSolidList"/>
    <dgm:cxn modelId="{BDA4301D-A481-BC41-BC5F-28797866472D}" type="presParOf" srcId="{AC40C6CE-3876-4306-B550-41728379D0C1}" destId="{BAD2CB24-000F-334B-A9F1-3058E2970363}" srcOrd="2" destOrd="0" presId="urn:microsoft.com/office/officeart/2018/2/layout/IconVerticalSolidList"/>
    <dgm:cxn modelId="{2789E965-948F-5147-A4BA-011F2A3E83CE}" type="presParOf" srcId="{BAD2CB24-000F-334B-A9F1-3058E2970363}" destId="{105E89AD-E0B8-B547-9172-85DD852737BF}" srcOrd="0" destOrd="0" presId="urn:microsoft.com/office/officeart/2018/2/layout/IconVerticalSolidList"/>
    <dgm:cxn modelId="{612177B1-9191-E84C-AD5D-27B2DADD596D}" type="presParOf" srcId="{BAD2CB24-000F-334B-A9F1-3058E2970363}" destId="{DAFBD699-F748-734F-B913-6CF0082B5C42}" srcOrd="1" destOrd="0" presId="urn:microsoft.com/office/officeart/2018/2/layout/IconVerticalSolidList"/>
    <dgm:cxn modelId="{6C182A7F-89D4-C844-B0E3-A15F571E0E6E}" type="presParOf" srcId="{BAD2CB24-000F-334B-A9F1-3058E2970363}" destId="{0EBC42C0-C32B-794D-8D42-B5C1F7B758A7}" srcOrd="2" destOrd="0" presId="urn:microsoft.com/office/officeart/2018/2/layout/IconVerticalSolidList"/>
    <dgm:cxn modelId="{131DFDF3-FA47-F54A-A58F-3F2392705918}" type="presParOf" srcId="{BAD2CB24-000F-334B-A9F1-3058E2970363}" destId="{35C5D7F4-0BDB-1241-ADB2-88F396C6718A}" srcOrd="3" destOrd="0" presId="urn:microsoft.com/office/officeart/2018/2/layout/IconVerticalSolidList"/>
    <dgm:cxn modelId="{370DCA27-9F4B-324F-9B9B-37DA663DEA21}" type="presParOf" srcId="{AC40C6CE-3876-4306-B550-41728379D0C1}" destId="{4A7A868B-4FA2-B840-B33B-5CE60A588218}" srcOrd="3" destOrd="0" presId="urn:microsoft.com/office/officeart/2018/2/layout/IconVerticalSolidList"/>
    <dgm:cxn modelId="{80C85E40-3CC8-BD4F-8CF4-7908D2A27C31}" type="presParOf" srcId="{AC40C6CE-3876-4306-B550-41728379D0C1}" destId="{88C8BCA6-40B4-4544-B231-DCD830D558FF}" srcOrd="4" destOrd="0" presId="urn:microsoft.com/office/officeart/2018/2/layout/IconVerticalSolidList"/>
    <dgm:cxn modelId="{16B987C5-77B1-804E-9BF9-4A1FB6C34B42}" type="presParOf" srcId="{88C8BCA6-40B4-4544-B231-DCD830D558FF}" destId="{37CC4D95-2F04-B840-B057-0F8CF5145767}" srcOrd="0" destOrd="0" presId="urn:microsoft.com/office/officeart/2018/2/layout/IconVerticalSolidList"/>
    <dgm:cxn modelId="{CB61155B-FC5D-8341-86B1-9D0B66D25B68}" type="presParOf" srcId="{88C8BCA6-40B4-4544-B231-DCD830D558FF}" destId="{4AC2B59B-36F3-6240-959B-D24B1A5FAFD5}" srcOrd="1" destOrd="0" presId="urn:microsoft.com/office/officeart/2018/2/layout/IconVerticalSolidList"/>
    <dgm:cxn modelId="{3595E4BC-FC9F-AE47-A6F6-5EAFD17AFD7A}" type="presParOf" srcId="{88C8BCA6-40B4-4544-B231-DCD830D558FF}" destId="{409DEB11-5A97-D44B-B5DC-89627CD02D15}" srcOrd="2" destOrd="0" presId="urn:microsoft.com/office/officeart/2018/2/layout/IconVerticalSolidList"/>
    <dgm:cxn modelId="{2C9D45E7-D2D4-2641-91E4-98DDC9464CCF}" type="presParOf" srcId="{88C8BCA6-40B4-4544-B231-DCD830D558FF}" destId="{60196A8C-927B-B248-93CA-4B67A41E3435}" srcOrd="3" destOrd="0" presId="urn:microsoft.com/office/officeart/2018/2/layout/IconVerticalSolidList"/>
    <dgm:cxn modelId="{F49C1DE6-E457-194F-84E8-D45753474F62}" type="presParOf" srcId="{AC40C6CE-3876-4306-B550-41728379D0C1}" destId="{DB44826C-5CBE-9846-898F-0D623F2CC610}" srcOrd="5" destOrd="0" presId="urn:microsoft.com/office/officeart/2018/2/layout/IconVerticalSolidList"/>
    <dgm:cxn modelId="{A581C68E-B32C-1F4F-89CD-57C1D091F53B}" type="presParOf" srcId="{AC40C6CE-3876-4306-B550-41728379D0C1}" destId="{0B02875E-3C5F-4B45-BB47-4087A237302A}" srcOrd="6" destOrd="0" presId="urn:microsoft.com/office/officeart/2018/2/layout/IconVerticalSolidList"/>
    <dgm:cxn modelId="{88DF78C8-0CD5-FD4D-97FF-0E102DEF96D1}" type="presParOf" srcId="{0B02875E-3C5F-4B45-BB47-4087A237302A}" destId="{FB214F23-1E30-2A42-83D7-88C9810E3725}" srcOrd="0" destOrd="0" presId="urn:microsoft.com/office/officeart/2018/2/layout/IconVerticalSolidList"/>
    <dgm:cxn modelId="{DEE893F4-70BA-9F40-87CC-C13AAF303779}" type="presParOf" srcId="{0B02875E-3C5F-4B45-BB47-4087A237302A}" destId="{D7753FDD-4ADC-5342-B66E-38A5B9D09A77}" srcOrd="1" destOrd="0" presId="urn:microsoft.com/office/officeart/2018/2/layout/IconVerticalSolidList"/>
    <dgm:cxn modelId="{79AE86E5-40CC-FD4B-8223-62DEF00DDDEC}" type="presParOf" srcId="{0B02875E-3C5F-4B45-BB47-4087A237302A}" destId="{944E5B16-4B1A-8E46-85D2-52DF56169E76}" srcOrd="2" destOrd="0" presId="urn:microsoft.com/office/officeart/2018/2/layout/IconVerticalSolidList"/>
    <dgm:cxn modelId="{16D1636E-1A81-DF43-8882-19FBFAD90AF0}" type="presParOf" srcId="{0B02875E-3C5F-4B45-BB47-4087A237302A}" destId="{D27EC667-413C-7B4F-B5E2-BCA23237F7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175BB0-5122-49F4-813F-B1121670C0F9}">
      <dsp:nvSpPr>
        <dsp:cNvPr id="0" name=""/>
        <dsp:cNvSpPr/>
      </dsp:nvSpPr>
      <dsp:spPr>
        <a:xfrm>
          <a:off x="344932" y="31206"/>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AB8C5-0A33-4E57-AA4E-01A0D107CC5B}">
      <dsp:nvSpPr>
        <dsp:cNvPr id="0" name=""/>
        <dsp:cNvSpPr/>
      </dsp:nvSpPr>
      <dsp:spPr>
        <a:xfrm>
          <a:off x="515480" y="201754"/>
          <a:ext cx="471037" cy="471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E1743E-C86B-4E8A-9D73-F0D8FAC81E03}">
      <dsp:nvSpPr>
        <dsp:cNvPr id="0" name=""/>
        <dsp:cNvSpPr/>
      </dsp:nvSpPr>
      <dsp:spPr>
        <a:xfrm>
          <a:off x="1331094" y="3120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Adding Folder</a:t>
          </a:r>
        </a:p>
      </dsp:txBody>
      <dsp:txXfrm>
        <a:off x="1331094" y="31206"/>
        <a:ext cx="1914313" cy="812133"/>
      </dsp:txXfrm>
    </dsp:sp>
    <dsp:sp modelId="{DED609CA-CC92-4AFD-93E9-02AA42290212}">
      <dsp:nvSpPr>
        <dsp:cNvPr id="0" name=""/>
        <dsp:cNvSpPr/>
      </dsp:nvSpPr>
      <dsp:spPr>
        <a:xfrm>
          <a:off x="3578962" y="31206"/>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769191-85D1-4C4F-B1E9-B19E167E3510}">
      <dsp:nvSpPr>
        <dsp:cNvPr id="0" name=""/>
        <dsp:cNvSpPr/>
      </dsp:nvSpPr>
      <dsp:spPr>
        <a:xfrm>
          <a:off x="3749510" y="201754"/>
          <a:ext cx="471037" cy="471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3CD180-5345-47D7-96D6-37B7BAB789E8}">
      <dsp:nvSpPr>
        <dsp:cNvPr id="0" name=""/>
        <dsp:cNvSpPr/>
      </dsp:nvSpPr>
      <dsp:spPr>
        <a:xfrm>
          <a:off x="4565123" y="3120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Sorting Notes</a:t>
          </a:r>
        </a:p>
      </dsp:txBody>
      <dsp:txXfrm>
        <a:off x="4565123" y="31206"/>
        <a:ext cx="1914313" cy="812133"/>
      </dsp:txXfrm>
    </dsp:sp>
    <dsp:sp modelId="{BDFF0BFA-48CE-4552-ACEF-CCAF1CABC6F8}">
      <dsp:nvSpPr>
        <dsp:cNvPr id="0" name=""/>
        <dsp:cNvSpPr/>
      </dsp:nvSpPr>
      <dsp:spPr>
        <a:xfrm>
          <a:off x="6812992" y="31206"/>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495FA1-350C-4953-96C3-237322D601B3}">
      <dsp:nvSpPr>
        <dsp:cNvPr id="0" name=""/>
        <dsp:cNvSpPr/>
      </dsp:nvSpPr>
      <dsp:spPr>
        <a:xfrm>
          <a:off x="6983540" y="201754"/>
          <a:ext cx="471037" cy="471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38605C-0B8E-412D-A5DD-A0EE423E6E2C}">
      <dsp:nvSpPr>
        <dsp:cNvPr id="0" name=""/>
        <dsp:cNvSpPr/>
      </dsp:nvSpPr>
      <dsp:spPr>
        <a:xfrm>
          <a:off x="7799153" y="31206"/>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Adding Images</a:t>
          </a:r>
        </a:p>
      </dsp:txBody>
      <dsp:txXfrm>
        <a:off x="7799153" y="31206"/>
        <a:ext cx="1914313" cy="812133"/>
      </dsp:txXfrm>
    </dsp:sp>
    <dsp:sp modelId="{FFBC2AE2-27EB-4EAC-BF2F-DB275E1E3938}">
      <dsp:nvSpPr>
        <dsp:cNvPr id="0" name=""/>
        <dsp:cNvSpPr/>
      </dsp:nvSpPr>
      <dsp:spPr>
        <a:xfrm>
          <a:off x="344932" y="1486973"/>
          <a:ext cx="812133" cy="812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7B99DA-33D6-48D3-A923-76C61117BA05}">
      <dsp:nvSpPr>
        <dsp:cNvPr id="0" name=""/>
        <dsp:cNvSpPr/>
      </dsp:nvSpPr>
      <dsp:spPr>
        <a:xfrm>
          <a:off x="515480" y="1657521"/>
          <a:ext cx="471037" cy="471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555B02-D29D-4C84-AB6E-2BF6F93275F5}">
      <dsp:nvSpPr>
        <dsp:cNvPr id="0" name=""/>
        <dsp:cNvSpPr/>
      </dsp:nvSpPr>
      <dsp:spPr>
        <a:xfrm>
          <a:off x="1331094" y="1486973"/>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Adding Sound</a:t>
          </a:r>
        </a:p>
      </dsp:txBody>
      <dsp:txXfrm>
        <a:off x="1331094" y="1486973"/>
        <a:ext cx="1914313" cy="812133"/>
      </dsp:txXfrm>
    </dsp:sp>
    <dsp:sp modelId="{32BB2005-237E-401D-B65D-A21CEE5751D6}">
      <dsp:nvSpPr>
        <dsp:cNvPr id="0" name=""/>
        <dsp:cNvSpPr/>
      </dsp:nvSpPr>
      <dsp:spPr>
        <a:xfrm>
          <a:off x="3578962" y="1486973"/>
          <a:ext cx="812133" cy="812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AE6817-5884-4B4E-8C26-8101F971D9F9}">
      <dsp:nvSpPr>
        <dsp:cNvPr id="0" name=""/>
        <dsp:cNvSpPr/>
      </dsp:nvSpPr>
      <dsp:spPr>
        <a:xfrm>
          <a:off x="3749510" y="1657521"/>
          <a:ext cx="471037" cy="471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F9C7BB-72B4-4168-AD0E-288182F3388F}">
      <dsp:nvSpPr>
        <dsp:cNvPr id="0" name=""/>
        <dsp:cNvSpPr/>
      </dsp:nvSpPr>
      <dsp:spPr>
        <a:xfrm>
          <a:off x="4565123" y="1486973"/>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Storing Location </a:t>
          </a:r>
        </a:p>
      </dsp:txBody>
      <dsp:txXfrm>
        <a:off x="4565123" y="1486973"/>
        <a:ext cx="1914313" cy="812133"/>
      </dsp:txXfrm>
    </dsp:sp>
    <dsp:sp modelId="{486E0673-101C-4678-AA81-0131908EFF54}">
      <dsp:nvSpPr>
        <dsp:cNvPr id="0" name=""/>
        <dsp:cNvSpPr/>
      </dsp:nvSpPr>
      <dsp:spPr>
        <a:xfrm>
          <a:off x="6812992" y="1486973"/>
          <a:ext cx="812133" cy="812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FA3137-A18D-47D1-BAA2-5C9DD34C8059}">
      <dsp:nvSpPr>
        <dsp:cNvPr id="0" name=""/>
        <dsp:cNvSpPr/>
      </dsp:nvSpPr>
      <dsp:spPr>
        <a:xfrm>
          <a:off x="6983540" y="1657521"/>
          <a:ext cx="471037" cy="47103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9ED525-0043-48B4-944B-8F97D0F8FD84}">
      <dsp:nvSpPr>
        <dsp:cNvPr id="0" name=""/>
        <dsp:cNvSpPr/>
      </dsp:nvSpPr>
      <dsp:spPr>
        <a:xfrm>
          <a:off x="7799153" y="1486973"/>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Navigating to the location</a:t>
          </a:r>
        </a:p>
      </dsp:txBody>
      <dsp:txXfrm>
        <a:off x="7799153" y="1486973"/>
        <a:ext cx="1914313" cy="812133"/>
      </dsp:txXfrm>
    </dsp:sp>
    <dsp:sp modelId="{7C07935A-CDEF-4C36-807A-6319369127CF}">
      <dsp:nvSpPr>
        <dsp:cNvPr id="0" name=""/>
        <dsp:cNvSpPr/>
      </dsp:nvSpPr>
      <dsp:spPr>
        <a:xfrm>
          <a:off x="344932" y="2942740"/>
          <a:ext cx="812133" cy="812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99DE18-25EC-43DD-86E2-B603ECF1DB07}">
      <dsp:nvSpPr>
        <dsp:cNvPr id="0" name=""/>
        <dsp:cNvSpPr/>
      </dsp:nvSpPr>
      <dsp:spPr>
        <a:xfrm>
          <a:off x="515480" y="3113288"/>
          <a:ext cx="471037" cy="47103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10E754-114E-4F5C-B254-7651DFFB1F5A}">
      <dsp:nvSpPr>
        <dsp:cNvPr id="0" name=""/>
        <dsp:cNvSpPr/>
      </dsp:nvSpPr>
      <dsp:spPr>
        <a:xfrm>
          <a:off x="1331094" y="294274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Swipe to Delete </a:t>
          </a:r>
        </a:p>
      </dsp:txBody>
      <dsp:txXfrm>
        <a:off x="1331094" y="2942740"/>
        <a:ext cx="1914313" cy="812133"/>
      </dsp:txXfrm>
    </dsp:sp>
    <dsp:sp modelId="{B37DB049-C683-4049-8B05-EC00B253DF34}">
      <dsp:nvSpPr>
        <dsp:cNvPr id="0" name=""/>
        <dsp:cNvSpPr/>
      </dsp:nvSpPr>
      <dsp:spPr>
        <a:xfrm>
          <a:off x="3578962" y="2942740"/>
          <a:ext cx="812133" cy="812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C342F8-3C22-4A30-B43B-81A20251BAC0}">
      <dsp:nvSpPr>
        <dsp:cNvPr id="0" name=""/>
        <dsp:cNvSpPr/>
      </dsp:nvSpPr>
      <dsp:spPr>
        <a:xfrm>
          <a:off x="3749510" y="3113288"/>
          <a:ext cx="471037" cy="47103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D015D0-B034-4D53-857F-5A54371191D5}">
      <dsp:nvSpPr>
        <dsp:cNvPr id="0" name=""/>
        <dsp:cNvSpPr/>
      </dsp:nvSpPr>
      <dsp:spPr>
        <a:xfrm>
          <a:off x="4565123" y="2942740"/>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kern="1200"/>
            <a:t>Swipe to Change Folder</a:t>
          </a:r>
        </a:p>
      </dsp:txBody>
      <dsp:txXfrm>
        <a:off x="4565123" y="2942740"/>
        <a:ext cx="1914313" cy="81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FEC1D-1E7B-4199-B412-C22CC41EA04C}">
      <dsp:nvSpPr>
        <dsp:cNvPr id="0" name=""/>
        <dsp:cNvSpPr/>
      </dsp:nvSpPr>
      <dsp:spPr>
        <a:xfrm>
          <a:off x="406084" y="37653"/>
          <a:ext cx="1189167" cy="118916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002945-3C2B-44B1-BE67-C6676D031ABF}">
      <dsp:nvSpPr>
        <dsp:cNvPr id="0" name=""/>
        <dsp:cNvSpPr/>
      </dsp:nvSpPr>
      <dsp:spPr>
        <a:xfrm>
          <a:off x="659513" y="291082"/>
          <a:ext cx="682309" cy="6823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C74D9B-826B-4644-AA5A-90F96F6DFF26}">
      <dsp:nvSpPr>
        <dsp:cNvPr id="0" name=""/>
        <dsp:cNvSpPr/>
      </dsp:nvSpPr>
      <dsp:spPr>
        <a:xfrm>
          <a:off x="25940" y="1597217"/>
          <a:ext cx="19494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Associating images with notes.</a:t>
          </a:r>
        </a:p>
      </dsp:txBody>
      <dsp:txXfrm>
        <a:off x="25940" y="1597217"/>
        <a:ext cx="1949454" cy="720000"/>
      </dsp:txXfrm>
    </dsp:sp>
    <dsp:sp modelId="{24F1BAFC-1A08-412A-8812-01F3F1E81E4C}">
      <dsp:nvSpPr>
        <dsp:cNvPr id="0" name=""/>
        <dsp:cNvSpPr/>
      </dsp:nvSpPr>
      <dsp:spPr>
        <a:xfrm>
          <a:off x="2696693" y="37653"/>
          <a:ext cx="1189167" cy="118916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E57B6C-F0D1-492A-AB05-A5E32FA5B358}">
      <dsp:nvSpPr>
        <dsp:cNvPr id="0" name=""/>
        <dsp:cNvSpPr/>
      </dsp:nvSpPr>
      <dsp:spPr>
        <a:xfrm>
          <a:off x="2950122" y="291082"/>
          <a:ext cx="682309" cy="6823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21FA5A-A79C-4325-87F6-BDF97104C827}">
      <dsp:nvSpPr>
        <dsp:cNvPr id="0" name=""/>
        <dsp:cNvSpPr/>
      </dsp:nvSpPr>
      <dsp:spPr>
        <a:xfrm>
          <a:off x="2316550" y="1597217"/>
          <a:ext cx="19494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Associating sound with the notes.</a:t>
          </a:r>
        </a:p>
      </dsp:txBody>
      <dsp:txXfrm>
        <a:off x="2316550" y="1597217"/>
        <a:ext cx="1949454" cy="720000"/>
      </dsp:txXfrm>
    </dsp:sp>
    <dsp:sp modelId="{A1860291-05B6-407A-AF9A-2718D89A3CC5}">
      <dsp:nvSpPr>
        <dsp:cNvPr id="0" name=""/>
        <dsp:cNvSpPr/>
      </dsp:nvSpPr>
      <dsp:spPr>
        <a:xfrm>
          <a:off x="4987303" y="37653"/>
          <a:ext cx="1189167" cy="118916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6135BA-BF88-441A-B8A0-CD663CEEFBDB}">
      <dsp:nvSpPr>
        <dsp:cNvPr id="0" name=""/>
        <dsp:cNvSpPr/>
      </dsp:nvSpPr>
      <dsp:spPr>
        <a:xfrm>
          <a:off x="5240732" y="291082"/>
          <a:ext cx="682309" cy="6823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2627E8-38C3-4A42-9E29-A9D4450E52F4}">
      <dsp:nvSpPr>
        <dsp:cNvPr id="0" name=""/>
        <dsp:cNvSpPr/>
      </dsp:nvSpPr>
      <dsp:spPr>
        <a:xfrm>
          <a:off x="4607159" y="1597217"/>
          <a:ext cx="19494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Editing Notes With image and audio file.</a:t>
          </a:r>
        </a:p>
      </dsp:txBody>
      <dsp:txXfrm>
        <a:off x="4607159" y="1597217"/>
        <a:ext cx="1949454" cy="720000"/>
      </dsp:txXfrm>
    </dsp:sp>
    <dsp:sp modelId="{7EAE5D73-B2C7-433E-8807-AF6140786517}">
      <dsp:nvSpPr>
        <dsp:cNvPr id="0" name=""/>
        <dsp:cNvSpPr/>
      </dsp:nvSpPr>
      <dsp:spPr>
        <a:xfrm>
          <a:off x="2696693" y="2804580"/>
          <a:ext cx="1189167" cy="118916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73584D-1BB6-44B4-8F79-C9BA62503DF1}">
      <dsp:nvSpPr>
        <dsp:cNvPr id="0" name=""/>
        <dsp:cNvSpPr/>
      </dsp:nvSpPr>
      <dsp:spPr>
        <a:xfrm>
          <a:off x="2950122" y="3058009"/>
          <a:ext cx="682309" cy="68230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28DFD6-2249-4FF9-86BB-5CCE620E71D7}">
      <dsp:nvSpPr>
        <dsp:cNvPr id="0" name=""/>
        <dsp:cNvSpPr/>
      </dsp:nvSpPr>
      <dsp:spPr>
        <a:xfrm>
          <a:off x="2316550" y="4364144"/>
          <a:ext cx="194945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Changing folder for notes.</a:t>
          </a:r>
        </a:p>
      </dsp:txBody>
      <dsp:txXfrm>
        <a:off x="2316550" y="4364144"/>
        <a:ext cx="1949454"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D7E11-9538-9140-87F9-673F8CFED24E}">
      <dsp:nvSpPr>
        <dsp:cNvPr id="0" name=""/>
        <dsp:cNvSpPr/>
      </dsp:nvSpPr>
      <dsp:spPr>
        <a:xfrm>
          <a:off x="0" y="157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00B35-31E2-D241-831C-1A7AC5CF754D}">
      <dsp:nvSpPr>
        <dsp:cNvPr id="0" name=""/>
        <dsp:cNvSpPr/>
      </dsp:nvSpPr>
      <dsp:spPr>
        <a:xfrm>
          <a:off x="240913" y="180763"/>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589445-7423-E34C-A413-97F28EBAD649}">
      <dsp:nvSpPr>
        <dsp:cNvPr id="0" name=""/>
        <dsp:cNvSpPr/>
      </dsp:nvSpPr>
      <dsp:spPr>
        <a:xfrm>
          <a:off x="919851" y="157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100000"/>
            </a:lnSpc>
            <a:spcBef>
              <a:spcPct val="0"/>
            </a:spcBef>
            <a:spcAft>
              <a:spcPct val="35000"/>
            </a:spcAft>
            <a:buNone/>
          </a:pPr>
          <a:r>
            <a:rPr lang="en-CA" sz="2200" kern="1200">
              <a:hlinkClick xmlns:r="http://schemas.openxmlformats.org/officeDocument/2006/relationships" r:id="rId2">
                <a:extLst>
                  <a:ext uri="{A12FA001-AC4F-418D-AE19-62706E023703}">
                    <ahyp:hlinkClr xmlns:ahyp="http://schemas.microsoft.com/office/drawing/2018/hyperlinkcolor" val="tx"/>
                  </a:ext>
                </a:extLst>
              </a:hlinkClick>
            </a:rPr>
            <a:t>https://medium.com/</a:t>
          </a:r>
          <a:endParaRPr lang="en-US" sz="2200" kern="1200"/>
        </a:p>
      </dsp:txBody>
      <dsp:txXfrm>
        <a:off x="919851" y="1571"/>
        <a:ext cx="9138548" cy="796407"/>
      </dsp:txXfrm>
    </dsp:sp>
    <dsp:sp modelId="{105E89AD-E0B8-B547-9172-85DD852737BF}">
      <dsp:nvSpPr>
        <dsp:cNvPr id="0" name=""/>
        <dsp:cNvSpPr/>
      </dsp:nvSpPr>
      <dsp:spPr>
        <a:xfrm>
          <a:off x="0" y="99708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FBD699-F748-734F-B913-6CF0082B5C42}">
      <dsp:nvSpPr>
        <dsp:cNvPr id="0" name=""/>
        <dsp:cNvSpPr/>
      </dsp:nvSpPr>
      <dsp:spPr>
        <a:xfrm>
          <a:off x="240913" y="1176272"/>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C5D7F4-0BDB-1241-ADB2-88F396C6718A}">
      <dsp:nvSpPr>
        <dsp:cNvPr id="0" name=""/>
        <dsp:cNvSpPr/>
      </dsp:nvSpPr>
      <dsp:spPr>
        <a:xfrm>
          <a:off x="919851" y="99708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100000"/>
            </a:lnSpc>
            <a:spcBef>
              <a:spcPct val="0"/>
            </a:spcBef>
            <a:spcAft>
              <a:spcPct val="35000"/>
            </a:spcAft>
            <a:buNone/>
          </a:pPr>
          <a:r>
            <a:rPr lang="en-CA" sz="2200" kern="1200" dirty="0">
              <a:solidFill>
                <a:srgbClr val="262626"/>
              </a:solidFill>
              <a:hlinkClick xmlns:r="http://schemas.openxmlformats.org/officeDocument/2006/relationships" r:id="rId3">
                <a:extLst>
                  <a:ext uri="{A12FA001-AC4F-418D-AE19-62706E023703}">
                    <ahyp:hlinkClr xmlns:ahyp="http://schemas.microsoft.com/office/drawing/2018/hyperlinkcolor" val="tx"/>
                  </a:ext>
                </a:extLst>
              </a:hlinkClick>
            </a:rPr>
            <a:t>https://developer.android.com/docs</a:t>
          </a:r>
          <a:endParaRPr lang="en-CA" sz="2200" kern="1200" dirty="0">
            <a:solidFill>
              <a:srgbClr val="262626"/>
            </a:solidFill>
          </a:endParaRPr>
        </a:p>
      </dsp:txBody>
      <dsp:txXfrm>
        <a:off x="919851" y="997081"/>
        <a:ext cx="9138548" cy="796407"/>
      </dsp:txXfrm>
    </dsp:sp>
    <dsp:sp modelId="{37CC4D95-2F04-B840-B057-0F8CF5145767}">
      <dsp:nvSpPr>
        <dsp:cNvPr id="0" name=""/>
        <dsp:cNvSpPr/>
      </dsp:nvSpPr>
      <dsp:spPr>
        <a:xfrm>
          <a:off x="0" y="199259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2B59B-36F3-6240-959B-D24B1A5FAFD5}">
      <dsp:nvSpPr>
        <dsp:cNvPr id="0" name=""/>
        <dsp:cNvSpPr/>
      </dsp:nvSpPr>
      <dsp:spPr>
        <a:xfrm>
          <a:off x="240913" y="2171782"/>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196A8C-927B-B248-93CA-4B67A41E3435}">
      <dsp:nvSpPr>
        <dsp:cNvPr id="0" name=""/>
        <dsp:cNvSpPr/>
      </dsp:nvSpPr>
      <dsp:spPr>
        <a:xfrm>
          <a:off x="919851" y="199259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100000"/>
            </a:lnSpc>
            <a:spcBef>
              <a:spcPct val="0"/>
            </a:spcBef>
            <a:spcAft>
              <a:spcPct val="35000"/>
            </a:spcAft>
            <a:buNone/>
          </a:pPr>
          <a:r>
            <a:rPr lang="en-CA" sz="2200" kern="1200" dirty="0">
              <a:hlinkClick xmlns:r="http://schemas.openxmlformats.org/officeDocument/2006/relationships" r:id="rId4">
                <a:extLst>
                  <a:ext uri="{A12FA001-AC4F-418D-AE19-62706E023703}">
                    <ahyp:hlinkClr xmlns:ahyp="http://schemas.microsoft.com/office/drawing/2018/hyperlinkcolor" val="tx"/>
                  </a:ext>
                </a:extLst>
              </a:hlinkClick>
            </a:rPr>
            <a:t>http://www.stackoverflow.com/</a:t>
          </a:r>
          <a:endParaRPr lang="en-CA" sz="2200" kern="1200" dirty="0"/>
        </a:p>
      </dsp:txBody>
      <dsp:txXfrm>
        <a:off x="919851" y="1992590"/>
        <a:ext cx="9138548" cy="796407"/>
      </dsp:txXfrm>
    </dsp:sp>
    <dsp:sp modelId="{FB214F23-1E30-2A42-83D7-88C9810E3725}">
      <dsp:nvSpPr>
        <dsp:cNvPr id="0" name=""/>
        <dsp:cNvSpPr/>
      </dsp:nvSpPr>
      <dsp:spPr>
        <a:xfrm>
          <a:off x="0" y="298810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53FDD-4ADC-5342-B66E-38A5B9D09A77}">
      <dsp:nvSpPr>
        <dsp:cNvPr id="0" name=""/>
        <dsp:cNvSpPr/>
      </dsp:nvSpPr>
      <dsp:spPr>
        <a:xfrm>
          <a:off x="240913" y="3167292"/>
          <a:ext cx="438024" cy="43802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EC667-413C-7B4F-B5E2-BCA23237F771}">
      <dsp:nvSpPr>
        <dsp:cNvPr id="0" name=""/>
        <dsp:cNvSpPr/>
      </dsp:nvSpPr>
      <dsp:spPr>
        <a:xfrm>
          <a:off x="919851" y="298810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100000"/>
            </a:lnSpc>
            <a:spcBef>
              <a:spcPct val="0"/>
            </a:spcBef>
            <a:spcAft>
              <a:spcPct val="35000"/>
            </a:spcAft>
            <a:buNone/>
          </a:pPr>
          <a:r>
            <a:rPr lang="en-CA" sz="2200" kern="1200" dirty="0">
              <a:solidFill>
                <a:srgbClr val="262626"/>
              </a:solidFill>
              <a:hlinkClick xmlns:r="http://schemas.openxmlformats.org/officeDocument/2006/relationships" r:id="rId5">
                <a:extLst>
                  <a:ext uri="{A12FA001-AC4F-418D-AE19-62706E023703}">
                    <ahyp:hlinkClr xmlns:ahyp="http://schemas.microsoft.com/office/drawing/2018/hyperlinkcolor" val="tx"/>
                  </a:ext>
                </a:extLst>
              </a:hlinkClick>
            </a:rPr>
            <a:t>https://www.tutorialspoint.com/android/index.htm</a:t>
          </a:r>
          <a:endParaRPr lang="en-CA" sz="2200" kern="1200" dirty="0">
            <a:solidFill>
              <a:srgbClr val="262626"/>
            </a:solidFill>
          </a:endParaRPr>
        </a:p>
      </dsp:txBody>
      <dsp:txXfrm>
        <a:off x="919851" y="2988100"/>
        <a:ext cx="9138548" cy="79640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2/21/20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773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2/21/20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378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2/21/20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615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2/21/20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516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2/21/20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184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2/21/20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3421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2/21/20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606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2/21/20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2859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2/21/20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5706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2/21/20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5047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2/21/20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189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2/21/20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7538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ov"/><Relationship Id="rId1" Type="http://schemas.microsoft.com/office/2007/relationships/media" Target="../media/media7.mov"/><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ov"/><Relationship Id="rId1" Type="http://schemas.microsoft.com/office/2007/relationships/media" Target="../media/media8.mov"/><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ov"/><Relationship Id="rId1" Type="http://schemas.microsoft.com/office/2007/relationships/media" Target="../media/media9.mov"/><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ov"/><Relationship Id="rId1" Type="http://schemas.microsoft.com/office/2007/relationships/media" Target="../media/media10.mov"/><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ov"/><Relationship Id="rId1" Type="http://schemas.microsoft.com/office/2007/relationships/media" Target="../media/media11.mov"/><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C3AF48-93FF-4DA0-B116-1C22B788A013}"/>
              </a:ext>
            </a:extLst>
          </p:cNvPr>
          <p:cNvPicPr>
            <a:picLocks noChangeAspect="1"/>
          </p:cNvPicPr>
          <p:nvPr/>
        </p:nvPicPr>
        <p:blipFill rotWithShape="1">
          <a:blip r:embed="rId2">
            <a:duotone>
              <a:schemeClr val="bg2">
                <a:shade val="45000"/>
                <a:satMod val="135000"/>
              </a:schemeClr>
              <a:prstClr val="white"/>
            </a:duotone>
            <a:alphaModFix amt="45000"/>
          </a:blip>
          <a:srcRect t="11598" b="4133"/>
          <a:stretch/>
        </p:blipFill>
        <p:spPr>
          <a:xfrm>
            <a:off x="20" y="10"/>
            <a:ext cx="12191980" cy="6857990"/>
          </a:xfrm>
          <a:prstGeom prst="rect">
            <a:avLst/>
          </a:prstGeom>
        </p:spPr>
      </p:pic>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1097280" y="286603"/>
            <a:ext cx="10058400" cy="1450757"/>
          </a:xfrm>
        </p:spPr>
        <p:txBody>
          <a:bodyPr vert="horz" lIns="91440" tIns="45720" rIns="91440" bIns="45720" rtlCol="0" anchor="b">
            <a:normAutofit/>
          </a:bodyPr>
          <a:lstStyle/>
          <a:p>
            <a:r>
              <a:rPr lang="en-US" sz="4800">
                <a:solidFill>
                  <a:schemeClr val="tx1">
                    <a:lumMod val="75000"/>
                    <a:lumOff val="25000"/>
                  </a:schemeClr>
                </a:solidFill>
              </a:rPr>
              <a:t>Group Name : Error 404 :Not Found</a:t>
            </a:r>
            <a:br>
              <a:rPr lang="en-US" sz="4800">
                <a:solidFill>
                  <a:schemeClr val="tx1">
                    <a:lumMod val="75000"/>
                    <a:lumOff val="25000"/>
                  </a:schemeClr>
                </a:solidFill>
              </a:rPr>
            </a:br>
            <a:r>
              <a:rPr lang="en-US" sz="4800">
                <a:solidFill>
                  <a:schemeClr val="tx1">
                    <a:lumMod val="75000"/>
                    <a:lumOff val="25000"/>
                  </a:schemeClr>
                </a:solidFill>
              </a:rPr>
              <a:t>Project Name : Notes Found</a:t>
            </a:r>
          </a:p>
        </p:txBody>
      </p:sp>
      <p:cxnSp>
        <p:nvCxnSpPr>
          <p:cNvPr id="46" name="Straight Connector 45">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72C4902-C3F9-6E41-8DF0-5E2695A42CB7}"/>
              </a:ext>
            </a:extLst>
          </p:cNvPr>
          <p:cNvSpPr>
            <a:spLocks noGrp="1"/>
          </p:cNvSpPr>
          <p:nvPr>
            <p:ph type="subTitle" idx="1"/>
          </p:nvPr>
        </p:nvSpPr>
        <p:spPr>
          <a:xfrm>
            <a:off x="1097280" y="2108201"/>
            <a:ext cx="10058400" cy="3760891"/>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a:solidFill>
                  <a:schemeClr val="tx1">
                    <a:lumMod val="75000"/>
                    <a:lumOff val="25000"/>
                  </a:schemeClr>
                </a:solidFill>
              </a:rPr>
              <a:t>Kuldeep Bamrah( C0757769 )</a:t>
            </a:r>
          </a:p>
          <a:p>
            <a:pPr marL="285750" indent="-285750">
              <a:lnSpc>
                <a:spcPct val="100000"/>
              </a:lnSpc>
              <a:buFont typeface="Calibri" panose="020F0502020204030204" pitchFamily="34" charset="0"/>
              <a:buChar char="•"/>
            </a:pPr>
            <a:r>
              <a:rPr lang="en-US">
                <a:solidFill>
                  <a:schemeClr val="tx1">
                    <a:lumMod val="75000"/>
                    <a:lumOff val="25000"/>
                  </a:schemeClr>
                </a:solidFill>
              </a:rPr>
              <a:t>Rizul goyal( C0766598 )</a:t>
            </a:r>
          </a:p>
          <a:p>
            <a:pPr marL="285750" indent="-285750">
              <a:lnSpc>
                <a:spcPct val="100000"/>
              </a:lnSpc>
              <a:buFont typeface="Calibri" panose="020F0502020204030204" pitchFamily="34" charset="0"/>
              <a:buChar char="•"/>
            </a:pPr>
            <a:r>
              <a:rPr lang="en-US">
                <a:solidFill>
                  <a:schemeClr val="tx1">
                    <a:lumMod val="75000"/>
                    <a:lumOff val="25000"/>
                  </a:schemeClr>
                </a:solidFill>
              </a:rPr>
              <a:t>Anmol Sharma( C0761755 )</a:t>
            </a:r>
          </a:p>
          <a:p>
            <a:pPr marL="285750" indent="-285750">
              <a:lnSpc>
                <a:spcPct val="100000"/>
              </a:lnSpc>
              <a:buFont typeface="Calibri" panose="020F0502020204030204" pitchFamily="34" charset="0"/>
              <a:buChar char="•"/>
            </a:pPr>
            <a:endParaRPr lang="en-US">
              <a:solidFill>
                <a:schemeClr val="tx1">
                  <a:lumMod val="75000"/>
                  <a:lumOff val="25000"/>
                </a:schemeClr>
              </a:solidFill>
            </a:endParaRPr>
          </a:p>
        </p:txBody>
      </p:sp>
      <p:sp>
        <p:nvSpPr>
          <p:cNvPr id="48" name="Rectangle 47">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0FA8361E-9EBE-F14E-9E6E-60C960E0B216}"/>
              </a:ext>
            </a:extLst>
          </p:cNvPr>
          <p:cNvSpPr txBox="1"/>
          <p:nvPr/>
        </p:nvSpPr>
        <p:spPr>
          <a:xfrm>
            <a:off x="8284243" y="4990449"/>
            <a:ext cx="3736551" cy="707886"/>
          </a:xfrm>
          <a:prstGeom prst="rect">
            <a:avLst/>
          </a:prstGeom>
          <a:noFill/>
        </p:spPr>
        <p:txBody>
          <a:bodyPr wrap="square" rtlCol="0">
            <a:spAutoFit/>
          </a:bodyPr>
          <a:lstStyle/>
          <a:p>
            <a:pPr>
              <a:spcAft>
                <a:spcPts val="600"/>
              </a:spcAft>
            </a:pPr>
            <a:r>
              <a:rPr lang="en-US" b="1" dirty="0"/>
              <a:t>Submitted To </a:t>
            </a:r>
            <a:r>
              <a:rPr lang="en-US" dirty="0"/>
              <a:t>: </a:t>
            </a:r>
            <a:r>
              <a:rPr lang="en-CA" sz="2000" dirty="0"/>
              <a:t>Mohammad 	           Kiani</a:t>
            </a:r>
            <a:endParaRPr lang="en-US" sz="2000"/>
          </a:p>
        </p:txBody>
      </p:sp>
    </p:spTree>
    <p:extLst>
      <p:ext uri="{BB962C8B-B14F-4D97-AF65-F5344CB8AC3E}">
        <p14:creationId xmlns:p14="http://schemas.microsoft.com/office/powerpoint/2010/main" val="35670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5315801" y="516835"/>
            <a:ext cx="5778919" cy="1666501"/>
          </a:xfrm>
        </p:spPr>
        <p:txBody>
          <a:bodyPr vert="horz" lIns="91440" tIns="45720" rIns="91440" bIns="45720" rtlCol="0" anchor="b">
            <a:normAutofit/>
          </a:bodyPr>
          <a:lstStyle/>
          <a:p>
            <a:r>
              <a:rPr lang="en-US" sz="4000">
                <a:solidFill>
                  <a:srgbClr val="FFFFFF"/>
                </a:solidFill>
                <a:effectLst/>
              </a:rPr>
              <a:t>Deleting Notes</a:t>
            </a:r>
            <a:br>
              <a:rPr lang="en-US" sz="4000">
                <a:solidFill>
                  <a:srgbClr val="FFFFFF"/>
                </a:solidFill>
                <a:effectLst/>
              </a:rPr>
            </a:br>
            <a:endParaRPr lang="en-US" sz="4000">
              <a:solidFill>
                <a:srgbClr val="FFFFFF"/>
              </a:solidFill>
              <a:effectLst/>
            </a:endParaRPr>
          </a:p>
        </p:txBody>
      </p:sp>
      <p:cxnSp>
        <p:nvCxnSpPr>
          <p:cNvPr id="33" name="Straight Connector 3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5315802" y="2505069"/>
            <a:ext cx="6457098" cy="3383902"/>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2000" b="1" dirty="0">
                <a:solidFill>
                  <a:srgbClr val="FFFFFF"/>
                </a:solidFill>
              </a:rPr>
              <a:t>Deleting Notes: </a:t>
            </a:r>
            <a:r>
              <a:rPr lang="en-US" dirty="0">
                <a:solidFill>
                  <a:srgbClr val="FFFFFF"/>
                </a:solidFill>
              </a:rPr>
              <a:t>To delete a note there are two methods :</a:t>
            </a:r>
          </a:p>
          <a:p>
            <a:pPr marL="342900" indent="-342900">
              <a:lnSpc>
                <a:spcPct val="90000"/>
              </a:lnSpc>
              <a:spcAft>
                <a:spcPts val="600"/>
              </a:spcAft>
              <a:buFont typeface="Calibri" panose="020F0502020204030204" pitchFamily="34" charset="0"/>
              <a:buChar char="•"/>
            </a:pPr>
            <a:r>
              <a:rPr lang="en-US" dirty="0">
                <a:solidFill>
                  <a:srgbClr val="FFFFFF"/>
                </a:solidFill>
              </a:rPr>
              <a:t>Delete through Button</a:t>
            </a:r>
          </a:p>
          <a:p>
            <a:pPr marL="342900" indent="-342900">
              <a:lnSpc>
                <a:spcPct val="90000"/>
              </a:lnSpc>
              <a:spcAft>
                <a:spcPts val="600"/>
              </a:spcAft>
              <a:buFont typeface="Calibri" panose="020F0502020204030204" pitchFamily="34" charset="0"/>
              <a:buChar char="•"/>
            </a:pPr>
            <a:r>
              <a:rPr lang="en-US" dirty="0">
                <a:solidFill>
                  <a:srgbClr val="FFFFFF"/>
                </a:solidFill>
              </a:rPr>
              <a:t>Swipe to delete </a:t>
            </a:r>
          </a:p>
          <a:p>
            <a:pPr marL="342900" indent="-342900">
              <a:lnSpc>
                <a:spcPct val="90000"/>
              </a:lnSpc>
              <a:spcAft>
                <a:spcPts val="600"/>
              </a:spcAft>
              <a:buFont typeface="Calibri" panose="020F0502020204030204" pitchFamily="34" charset="0"/>
              <a:buChar char="•"/>
            </a:pPr>
            <a:endParaRPr lang="en-US" dirty="0">
              <a:solidFill>
                <a:srgbClr val="FFFFFF"/>
              </a:solidFill>
            </a:endParaRPr>
          </a:p>
          <a:p>
            <a:pPr marL="342900" indent="-342900">
              <a:lnSpc>
                <a:spcPct val="90000"/>
              </a:lnSpc>
              <a:spcAft>
                <a:spcPts val="600"/>
              </a:spcAft>
              <a:buFont typeface="Calibri" panose="020F0502020204030204" pitchFamily="34" charset="0"/>
              <a:buChar char="•"/>
            </a:pPr>
            <a:endParaRPr lang="en-US" dirty="0">
              <a:solidFill>
                <a:srgbClr val="FFFFFF"/>
              </a:solidFill>
            </a:endParaRPr>
          </a:p>
          <a:p>
            <a:pPr>
              <a:lnSpc>
                <a:spcPct val="90000"/>
              </a:lnSpc>
              <a:spcAft>
                <a:spcPts val="600"/>
              </a:spcAft>
              <a:buFont typeface="Calibri" panose="020F0502020204030204" pitchFamily="34" charset="0"/>
            </a:pPr>
            <a:r>
              <a:rPr lang="en-US" b="1" dirty="0">
                <a:solidFill>
                  <a:srgbClr val="FFFFFF"/>
                </a:solidFill>
              </a:rPr>
              <a:t>Delete through Button</a:t>
            </a:r>
            <a:r>
              <a:rPr lang="en-US" dirty="0">
                <a:solidFill>
                  <a:srgbClr val="FFFFFF"/>
                </a:solidFill>
              </a:rPr>
              <a:t> : In this when ever user press the delete button method it will delete the current opened note from the database.</a:t>
            </a:r>
          </a:p>
          <a:p>
            <a:pPr>
              <a:lnSpc>
                <a:spcPct val="90000"/>
              </a:lnSpc>
              <a:spcAft>
                <a:spcPts val="600"/>
              </a:spcAft>
              <a:buFont typeface="Calibri" panose="020F0502020204030204" pitchFamily="34" charset="0"/>
            </a:pPr>
            <a:endParaRPr lang="en-US" sz="1500" dirty="0">
              <a:solidFill>
                <a:srgbClr val="FFFFFF"/>
              </a:solidFill>
            </a:endParaRPr>
          </a:p>
        </p:txBody>
      </p:sp>
      <p:pic>
        <p:nvPicPr>
          <p:cNvPr id="4" name="del Button.mov" descr="del Button.mov">
            <a:hlinkClick r:id="" action="ppaction://media"/>
            <a:extLst>
              <a:ext uri="{FF2B5EF4-FFF2-40B4-BE49-F238E27FC236}">
                <a16:creationId xmlns:a16="http://schemas.microsoft.com/office/drawing/2014/main" id="{EA2B3896-3F1B-2A42-81DE-92D1443AA4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1528" y="335180"/>
            <a:ext cx="3113872" cy="6187639"/>
          </a:xfrm>
          <a:prstGeom prst="rect">
            <a:avLst/>
          </a:prstGeom>
        </p:spPr>
      </p:pic>
    </p:spTree>
    <p:extLst>
      <p:ext uri="{BB962C8B-B14F-4D97-AF65-F5344CB8AC3E}">
        <p14:creationId xmlns:p14="http://schemas.microsoft.com/office/powerpoint/2010/main" val="84338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1097280" y="516835"/>
            <a:ext cx="5977937" cy="1666501"/>
          </a:xfrm>
        </p:spPr>
        <p:txBody>
          <a:bodyPr vert="horz" lIns="91440" tIns="45720" rIns="91440" bIns="45720" rtlCol="0" anchor="b">
            <a:normAutofit/>
          </a:bodyPr>
          <a:lstStyle/>
          <a:p>
            <a:r>
              <a:rPr lang="en-US" sz="3700" dirty="0">
                <a:solidFill>
                  <a:srgbClr val="FFFFFF"/>
                </a:solidFill>
                <a:effectLst/>
              </a:rPr>
              <a:t>Deleting Notes using swipe Gesture</a:t>
            </a:r>
            <a:br>
              <a:rPr lang="en-US" sz="3700" dirty="0">
                <a:solidFill>
                  <a:srgbClr val="FFFFFF"/>
                </a:solidFill>
                <a:effectLst/>
              </a:rPr>
            </a:br>
            <a:endParaRPr lang="en-US" sz="3700" dirty="0">
              <a:solidFill>
                <a:srgbClr val="FFFFFF"/>
              </a:solidFill>
              <a:effectLst/>
            </a:endParaRPr>
          </a:p>
        </p:txBody>
      </p:sp>
      <p:cxnSp>
        <p:nvCxnSpPr>
          <p:cNvPr id="33" name="Straight Connector 3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1097279" y="2505069"/>
            <a:ext cx="5977938" cy="3383902"/>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2400" b="1" dirty="0">
                <a:solidFill>
                  <a:srgbClr val="FFFFFF"/>
                </a:solidFill>
              </a:rPr>
              <a:t>Delete through Swipe</a:t>
            </a:r>
            <a:r>
              <a:rPr lang="en-US" sz="2400" dirty="0">
                <a:solidFill>
                  <a:srgbClr val="FFFFFF"/>
                </a:solidFill>
              </a:rPr>
              <a:t> : </a:t>
            </a:r>
            <a:r>
              <a:rPr lang="en-US" sz="2000" dirty="0">
                <a:solidFill>
                  <a:srgbClr val="FFFFFF"/>
                </a:solidFill>
              </a:rPr>
              <a:t>In this whenever user swipe on the particular </a:t>
            </a:r>
            <a:r>
              <a:rPr lang="en-US" sz="2000" dirty="0" err="1">
                <a:solidFill>
                  <a:srgbClr val="FFFFFF"/>
                </a:solidFill>
              </a:rPr>
              <a:t>cardview</a:t>
            </a:r>
            <a:r>
              <a:rPr lang="en-US" sz="2000" dirty="0">
                <a:solidFill>
                  <a:srgbClr val="FFFFFF"/>
                </a:solidFill>
              </a:rPr>
              <a:t> it will get deleted the from the database.</a:t>
            </a:r>
          </a:p>
        </p:txBody>
      </p:sp>
      <p:pic>
        <p:nvPicPr>
          <p:cNvPr id="3" name="del through swipe.mov" descr="del through swipe.mov">
            <a:hlinkClick r:id="" action="ppaction://media"/>
            <a:extLst>
              <a:ext uri="{FF2B5EF4-FFF2-40B4-BE49-F238E27FC236}">
                <a16:creationId xmlns:a16="http://schemas.microsoft.com/office/drawing/2014/main" id="{61149BFF-3A3F-A241-BDBC-DFC377B20B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21893" y="516835"/>
            <a:ext cx="2970212" cy="5902169"/>
          </a:xfrm>
          <a:prstGeom prst="rect">
            <a:avLst/>
          </a:prstGeom>
        </p:spPr>
      </p:pic>
    </p:spTree>
    <p:extLst>
      <p:ext uri="{BB962C8B-B14F-4D97-AF65-F5344CB8AC3E}">
        <p14:creationId xmlns:p14="http://schemas.microsoft.com/office/powerpoint/2010/main" val="178280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2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5315801" y="516835"/>
            <a:ext cx="5778919" cy="1666501"/>
          </a:xfrm>
        </p:spPr>
        <p:txBody>
          <a:bodyPr vert="horz" lIns="91440" tIns="45720" rIns="91440" bIns="45720" rtlCol="0" anchor="b">
            <a:normAutofit/>
          </a:bodyPr>
          <a:lstStyle/>
          <a:p>
            <a:r>
              <a:rPr lang="en-US" sz="4000">
                <a:solidFill>
                  <a:srgbClr val="FFFFFF"/>
                </a:solidFill>
                <a:effectLst/>
              </a:rPr>
              <a:t>Changing Notes Folder</a:t>
            </a:r>
            <a:br>
              <a:rPr lang="en-US" sz="4000">
                <a:solidFill>
                  <a:srgbClr val="FFFFFF"/>
                </a:solidFill>
                <a:effectLst/>
              </a:rPr>
            </a:br>
            <a:endParaRPr lang="en-US" sz="4000">
              <a:solidFill>
                <a:srgbClr val="FFFFFF"/>
              </a:solidFill>
              <a:effectLst/>
            </a:endParaRPr>
          </a:p>
        </p:txBody>
      </p:sp>
      <p:cxnSp>
        <p:nvCxnSpPr>
          <p:cNvPr id="39" name="Straight Connector 3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5315802" y="2505069"/>
            <a:ext cx="5778919" cy="3383902"/>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2400" b="1" dirty="0">
                <a:solidFill>
                  <a:srgbClr val="FFFFFF"/>
                </a:solidFill>
              </a:rPr>
              <a:t>Changing Notes Folder</a:t>
            </a:r>
            <a:r>
              <a:rPr lang="en-US" sz="2400" dirty="0">
                <a:solidFill>
                  <a:srgbClr val="FFFFFF"/>
                </a:solidFill>
              </a:rPr>
              <a:t>: </a:t>
            </a:r>
            <a:r>
              <a:rPr lang="en-US" sz="2000" dirty="0">
                <a:solidFill>
                  <a:srgbClr val="FFFFFF"/>
                </a:solidFill>
              </a:rPr>
              <a:t>In this we are changing the category folder of the notes to change the category user have to press and hold the note and it will popup a dialog box containing all the category folder and user can select the folder of his choice.</a:t>
            </a:r>
          </a:p>
        </p:txBody>
      </p:sp>
      <p:pic>
        <p:nvPicPr>
          <p:cNvPr id="4" name="change folder.mov" descr="change folder.mov">
            <a:hlinkClick r:id="" action="ppaction://media"/>
            <a:extLst>
              <a:ext uri="{FF2B5EF4-FFF2-40B4-BE49-F238E27FC236}">
                <a16:creationId xmlns:a16="http://schemas.microsoft.com/office/drawing/2014/main" id="{9F62A227-8965-F949-8FC2-2C82DC3712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4713" y="484514"/>
            <a:ext cx="2963570" cy="5888971"/>
          </a:xfrm>
          <a:prstGeom prst="rect">
            <a:avLst/>
          </a:prstGeom>
        </p:spPr>
      </p:pic>
    </p:spTree>
    <p:extLst>
      <p:ext uri="{BB962C8B-B14F-4D97-AF65-F5344CB8AC3E}">
        <p14:creationId xmlns:p14="http://schemas.microsoft.com/office/powerpoint/2010/main" val="52508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2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1097279" y="758135"/>
            <a:ext cx="5977937" cy="1666501"/>
          </a:xfrm>
        </p:spPr>
        <p:txBody>
          <a:bodyPr vert="horz" lIns="91440" tIns="45720" rIns="91440" bIns="45720" rtlCol="0" anchor="b">
            <a:normAutofit/>
          </a:bodyPr>
          <a:lstStyle/>
          <a:p>
            <a:r>
              <a:rPr lang="en-US" sz="4000" b="1" dirty="0">
                <a:solidFill>
                  <a:srgbClr val="FFFFFF"/>
                </a:solidFill>
              </a:rPr>
              <a:t>Sorting</a:t>
            </a:r>
            <a:br>
              <a:rPr lang="en-US" sz="4000" dirty="0">
                <a:solidFill>
                  <a:srgbClr val="FFFFFF"/>
                </a:solidFill>
                <a:effectLst/>
              </a:rPr>
            </a:br>
            <a:endParaRPr lang="en-US" sz="4000" dirty="0">
              <a:solidFill>
                <a:srgbClr val="FFFFFF"/>
              </a:solidFill>
              <a:effectLst/>
            </a:endParaRPr>
          </a:p>
        </p:txBody>
      </p:sp>
      <p:cxnSp>
        <p:nvCxnSpPr>
          <p:cNvPr id="39" name="Straight Connector 3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1097279" y="2102810"/>
            <a:ext cx="5977938" cy="3383902"/>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2400" b="1" dirty="0">
                <a:solidFill>
                  <a:srgbClr val="FFFFFF"/>
                </a:solidFill>
              </a:rPr>
              <a:t>Sorting</a:t>
            </a:r>
            <a:r>
              <a:rPr lang="en-US" sz="1700" b="1" dirty="0">
                <a:solidFill>
                  <a:srgbClr val="FFFFFF"/>
                </a:solidFill>
              </a:rPr>
              <a:t> : </a:t>
            </a:r>
            <a:r>
              <a:rPr lang="en-US" sz="2000" dirty="0">
                <a:solidFill>
                  <a:srgbClr val="FFFFFF"/>
                </a:solidFill>
              </a:rPr>
              <a:t>On clicking sort By Button a dialog will be popped up asking the user to select from two options that is :</a:t>
            </a:r>
          </a:p>
          <a:p>
            <a:pPr marL="342900" indent="-342900">
              <a:spcAft>
                <a:spcPts val="600"/>
              </a:spcAft>
              <a:buFont typeface="Calibri" panose="020F0502020204030204" pitchFamily="34" charset="0"/>
              <a:buChar char="•"/>
            </a:pPr>
            <a:r>
              <a:rPr lang="en-US" sz="2000" dirty="0">
                <a:solidFill>
                  <a:srgbClr val="FFFFFF"/>
                </a:solidFill>
              </a:rPr>
              <a:t>Sort By Title</a:t>
            </a:r>
          </a:p>
          <a:p>
            <a:pPr marL="342900" indent="-342900">
              <a:spcAft>
                <a:spcPts val="600"/>
              </a:spcAft>
              <a:buFont typeface="Calibri" panose="020F0502020204030204" pitchFamily="34" charset="0"/>
              <a:buChar char="•"/>
            </a:pPr>
            <a:r>
              <a:rPr lang="en-US" sz="2000" dirty="0">
                <a:solidFill>
                  <a:srgbClr val="FFFFFF"/>
                </a:solidFill>
              </a:rPr>
              <a:t>Sort By Date</a:t>
            </a:r>
          </a:p>
          <a:p>
            <a:pPr>
              <a:spcAft>
                <a:spcPts val="600"/>
              </a:spcAft>
              <a:buFont typeface="Calibri" panose="020F0502020204030204" pitchFamily="34" charset="0"/>
            </a:pPr>
            <a:endParaRPr lang="en-US" sz="2000" dirty="0">
              <a:solidFill>
                <a:srgbClr val="FFFFFF"/>
              </a:solidFill>
            </a:endParaRPr>
          </a:p>
          <a:p>
            <a:pPr>
              <a:spcAft>
                <a:spcPts val="600"/>
              </a:spcAft>
              <a:buFont typeface="Calibri" panose="020F0502020204030204" pitchFamily="34" charset="0"/>
            </a:pPr>
            <a:r>
              <a:rPr lang="en-US" sz="2000" dirty="0">
                <a:solidFill>
                  <a:srgbClr val="FFFFFF"/>
                </a:solidFill>
              </a:rPr>
              <a:t>and it will call the following function and will change the sort order by the selected option.</a:t>
            </a:r>
          </a:p>
          <a:p>
            <a:pPr>
              <a:spcAft>
                <a:spcPts val="600"/>
              </a:spcAft>
              <a:buFont typeface="Calibri" panose="020F0502020204030204" pitchFamily="34" charset="0"/>
            </a:pPr>
            <a:endParaRPr lang="en-US" sz="1700" dirty="0">
              <a:solidFill>
                <a:srgbClr val="FFFFFF"/>
              </a:solidFill>
            </a:endParaRPr>
          </a:p>
        </p:txBody>
      </p:sp>
      <p:pic>
        <p:nvPicPr>
          <p:cNvPr id="3" name="sorting.mov" descr="sorting.mov">
            <a:hlinkClick r:id="" action="ppaction://media"/>
            <a:extLst>
              <a:ext uri="{FF2B5EF4-FFF2-40B4-BE49-F238E27FC236}">
                <a16:creationId xmlns:a16="http://schemas.microsoft.com/office/drawing/2014/main" id="{C933F77A-C397-5142-A500-DBDEB3CB7A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35199" y="430306"/>
            <a:ext cx="3069496" cy="5997387"/>
          </a:xfrm>
          <a:prstGeom prst="rect">
            <a:avLst/>
          </a:prstGeom>
        </p:spPr>
      </p:pic>
    </p:spTree>
    <p:extLst>
      <p:ext uri="{BB962C8B-B14F-4D97-AF65-F5344CB8AC3E}">
        <p14:creationId xmlns:p14="http://schemas.microsoft.com/office/powerpoint/2010/main" val="272399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5">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5315801" y="516835"/>
            <a:ext cx="5778919" cy="1666501"/>
          </a:xfrm>
        </p:spPr>
        <p:txBody>
          <a:bodyPr vert="horz" lIns="91440" tIns="45720" rIns="91440" bIns="45720" rtlCol="0" anchor="b">
            <a:normAutofit/>
          </a:bodyPr>
          <a:lstStyle/>
          <a:p>
            <a:r>
              <a:rPr lang="en-US" sz="4000" b="1">
                <a:solidFill>
                  <a:srgbClr val="FFFFFF"/>
                </a:solidFill>
              </a:rPr>
              <a:t>Searching</a:t>
            </a:r>
            <a:br>
              <a:rPr lang="en-US" sz="4000">
                <a:solidFill>
                  <a:srgbClr val="FFFFFF"/>
                </a:solidFill>
                <a:effectLst/>
              </a:rPr>
            </a:br>
            <a:endParaRPr lang="en-US" sz="4000">
              <a:solidFill>
                <a:srgbClr val="FFFFFF"/>
              </a:solidFill>
              <a:effectLst/>
            </a:endParaRPr>
          </a:p>
        </p:txBody>
      </p:sp>
      <p:cxnSp>
        <p:nvCxnSpPr>
          <p:cNvPr id="26" name="Straight Connector 19">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5315802" y="2505069"/>
            <a:ext cx="5778919" cy="3383902"/>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2400" b="1" dirty="0">
                <a:solidFill>
                  <a:srgbClr val="FFFFFF"/>
                </a:solidFill>
              </a:rPr>
              <a:t>Searching : </a:t>
            </a:r>
            <a:r>
              <a:rPr lang="en-US" sz="2000" b="1" dirty="0">
                <a:solidFill>
                  <a:srgbClr val="FFFFFF"/>
                </a:solidFill>
              </a:rPr>
              <a:t>This feature will come in handy when the user have a lot of notes and at that time user can click on the search bar and can type the name of the note and search will show the results as per keywords entered.</a:t>
            </a:r>
            <a:endParaRPr lang="en-US" sz="2000" dirty="0">
              <a:solidFill>
                <a:srgbClr val="FFFFFF"/>
              </a:solidFill>
            </a:endParaRPr>
          </a:p>
        </p:txBody>
      </p:sp>
      <p:pic>
        <p:nvPicPr>
          <p:cNvPr id="4" name="search.mov" descr="search.mov">
            <a:hlinkClick r:id="" action="ppaction://media"/>
            <a:extLst>
              <a:ext uri="{FF2B5EF4-FFF2-40B4-BE49-F238E27FC236}">
                <a16:creationId xmlns:a16="http://schemas.microsoft.com/office/drawing/2014/main" id="{28FFC8A9-D8E8-994C-8F55-7D5FD23E61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0434" y="688970"/>
            <a:ext cx="2863238" cy="5689599"/>
          </a:xfrm>
          <a:prstGeom prst="rect">
            <a:avLst/>
          </a:prstGeom>
        </p:spPr>
      </p:pic>
    </p:spTree>
    <p:extLst>
      <p:ext uri="{BB962C8B-B14F-4D97-AF65-F5344CB8AC3E}">
        <p14:creationId xmlns:p14="http://schemas.microsoft.com/office/powerpoint/2010/main" val="135142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885825" y="521590"/>
            <a:ext cx="5977937" cy="1666501"/>
          </a:xfrm>
        </p:spPr>
        <p:txBody>
          <a:bodyPr vert="horz" lIns="91440" tIns="45720" rIns="91440" bIns="45720" rtlCol="0" anchor="b">
            <a:normAutofit/>
          </a:bodyPr>
          <a:lstStyle/>
          <a:p>
            <a:r>
              <a:rPr lang="en-US" sz="4000" b="1" dirty="0">
                <a:solidFill>
                  <a:srgbClr val="FFFFFF"/>
                </a:solidFill>
              </a:rPr>
              <a:t>Editing Notes</a:t>
            </a:r>
            <a:br>
              <a:rPr lang="en-US" sz="4000" dirty="0">
                <a:solidFill>
                  <a:srgbClr val="FFFFFF"/>
                </a:solidFill>
                <a:effectLst/>
              </a:rPr>
            </a:br>
            <a:endParaRPr lang="en-US" sz="4000" dirty="0">
              <a:solidFill>
                <a:srgbClr val="FFFFFF"/>
              </a:solidFill>
              <a:effectLst/>
            </a:endParaRPr>
          </a:p>
        </p:txBody>
      </p:sp>
      <p:cxnSp>
        <p:nvCxnSpPr>
          <p:cNvPr id="45" name="Straight Connector 44">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885825" y="2505069"/>
            <a:ext cx="6189392" cy="1895479"/>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b="1" dirty="0">
                <a:solidFill>
                  <a:srgbClr val="FFFFFF"/>
                </a:solidFill>
              </a:rPr>
              <a:t>Editing : </a:t>
            </a:r>
            <a:r>
              <a:rPr lang="en-US" dirty="0">
                <a:solidFill>
                  <a:srgbClr val="FFFFFF"/>
                </a:solidFill>
              </a:rPr>
              <a:t>As the name describes you can also edit notes and add image, audio and do can also remove the existing ones and can save them.</a:t>
            </a:r>
          </a:p>
          <a:p>
            <a:pPr>
              <a:spcAft>
                <a:spcPts val="600"/>
              </a:spcAft>
              <a:buFont typeface="Calibri" panose="020F0502020204030204" pitchFamily="34" charset="0"/>
            </a:pPr>
            <a:r>
              <a:rPr lang="en-US" dirty="0">
                <a:solidFill>
                  <a:srgbClr val="FFFFFF"/>
                </a:solidFill>
              </a:rPr>
              <a:t>Here is an example of adding image to existing note.</a:t>
            </a:r>
          </a:p>
        </p:txBody>
      </p:sp>
      <p:pic>
        <p:nvPicPr>
          <p:cNvPr id="3" name="edit notes.mov" descr="edit notes.mov">
            <a:hlinkClick r:id="" action="ppaction://media"/>
            <a:extLst>
              <a:ext uri="{FF2B5EF4-FFF2-40B4-BE49-F238E27FC236}">
                <a16:creationId xmlns:a16="http://schemas.microsoft.com/office/drawing/2014/main" id="{0F517772-0697-9347-9392-6DE5B5CD4B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75479" y="521590"/>
            <a:ext cx="3016626" cy="5994400"/>
          </a:xfrm>
          <a:prstGeom prst="rect">
            <a:avLst/>
          </a:prstGeom>
        </p:spPr>
      </p:pic>
    </p:spTree>
    <p:extLst>
      <p:ext uri="{BB962C8B-B14F-4D97-AF65-F5344CB8AC3E}">
        <p14:creationId xmlns:p14="http://schemas.microsoft.com/office/powerpoint/2010/main" val="42457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2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3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33">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DA3173-9F07-024D-BA25-6A7C0027CD9C}"/>
              </a:ext>
            </a:extLst>
          </p:cNvPr>
          <p:cNvSpPr txBox="1"/>
          <p:nvPr/>
        </p:nvSpPr>
        <p:spPr>
          <a:xfrm>
            <a:off x="643467" y="634946"/>
            <a:ext cx="3689094" cy="5055904"/>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800" b="1" spc="-50" dirty="0">
                <a:solidFill>
                  <a:schemeClr val="tx1">
                    <a:lumMod val="75000"/>
                    <a:lumOff val="25000"/>
                  </a:schemeClr>
                </a:solidFill>
                <a:latin typeface="+mj-lt"/>
                <a:ea typeface="+mj-ea"/>
                <a:cs typeface="+mj-cs"/>
              </a:rPr>
              <a:t>Difficulties Faced</a:t>
            </a:r>
            <a:endParaRPr lang="en-US" sz="4800" b="1" spc="-50">
              <a:solidFill>
                <a:schemeClr val="tx1">
                  <a:lumMod val="75000"/>
                  <a:lumOff val="25000"/>
                </a:schemeClr>
              </a:solidFill>
              <a:latin typeface="+mj-lt"/>
              <a:ea typeface="+mj-ea"/>
              <a:cs typeface="+mj-cs"/>
            </a:endParaRPr>
          </a:p>
        </p:txBody>
      </p:sp>
      <p:cxnSp>
        <p:nvCxnSpPr>
          <p:cNvPr id="49" name="Straight Connector 35">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 name="Rectangle 37">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1" name="TextBox 9">
            <a:extLst>
              <a:ext uri="{FF2B5EF4-FFF2-40B4-BE49-F238E27FC236}">
                <a16:creationId xmlns:a16="http://schemas.microsoft.com/office/drawing/2014/main" id="{153375B3-65EB-42D2-9177-86A9423C119A}"/>
              </a:ext>
            </a:extLst>
          </p:cNvPr>
          <p:cNvGraphicFramePr/>
          <p:nvPr>
            <p:extLst>
              <p:ext uri="{D42A27DB-BD31-4B8C-83A1-F6EECF244321}">
                <p14:modId xmlns:p14="http://schemas.microsoft.com/office/powerpoint/2010/main" val="1557338711"/>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5086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4" name="Straight Connector 6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6" name="Rectangle 65">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DA3173-9F07-024D-BA25-6A7C0027CD9C}"/>
              </a:ext>
            </a:extLst>
          </p:cNvPr>
          <p:cNvSpPr txBox="1"/>
          <p:nvPr/>
        </p:nvSpPr>
        <p:spPr>
          <a:xfrm>
            <a:off x="1097280" y="286603"/>
            <a:ext cx="10058400"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spc="-50">
                <a:solidFill>
                  <a:schemeClr val="tx1">
                    <a:lumMod val="75000"/>
                    <a:lumOff val="25000"/>
                  </a:schemeClr>
                </a:solidFill>
                <a:latin typeface="+mj-lt"/>
                <a:ea typeface="+mj-ea"/>
                <a:cs typeface="+mj-cs"/>
              </a:rPr>
              <a:t>Resources Used :</a:t>
            </a:r>
          </a:p>
        </p:txBody>
      </p:sp>
      <p:cxnSp>
        <p:nvCxnSpPr>
          <p:cNvPr id="68" name="Straight Connector 67">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2" name="TextBox 9">
            <a:extLst>
              <a:ext uri="{FF2B5EF4-FFF2-40B4-BE49-F238E27FC236}">
                <a16:creationId xmlns:a16="http://schemas.microsoft.com/office/drawing/2014/main" id="{EFCDB125-C52F-48AC-A868-1874CF9BFCA1}"/>
              </a:ext>
            </a:extLst>
          </p:cNvPr>
          <p:cNvGraphicFramePr/>
          <p:nvPr>
            <p:extLst>
              <p:ext uri="{D42A27DB-BD31-4B8C-83A1-F6EECF244321}">
                <p14:modId xmlns:p14="http://schemas.microsoft.com/office/powerpoint/2010/main" val="74972817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897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0" name="Straight Connector 4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5315801" y="516835"/>
            <a:ext cx="5778919" cy="1666501"/>
          </a:xfrm>
        </p:spPr>
        <p:txBody>
          <a:bodyPr vert="horz" lIns="91440" tIns="45720" rIns="91440" bIns="45720" rtlCol="0" anchor="b">
            <a:normAutofit/>
          </a:bodyPr>
          <a:lstStyle/>
          <a:p>
            <a:r>
              <a:rPr lang="en-US" sz="4000">
                <a:solidFill>
                  <a:srgbClr val="FFFFFF"/>
                </a:solidFill>
              </a:rPr>
              <a:t>Overview of the application </a:t>
            </a:r>
            <a:endParaRPr lang="en-US" sz="4000">
              <a:solidFill>
                <a:srgbClr val="FFFFFF"/>
              </a:solidFill>
              <a:effectLst/>
            </a:endParaRPr>
          </a:p>
        </p:txBody>
      </p:sp>
      <p:cxnSp>
        <p:nvCxnSpPr>
          <p:cNvPr id="56" name="Straight Connector 55">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87F29EC-7242-C045-8AB4-AD04566435C7}"/>
              </a:ext>
            </a:extLst>
          </p:cNvPr>
          <p:cNvSpPr txBox="1"/>
          <p:nvPr/>
        </p:nvSpPr>
        <p:spPr>
          <a:xfrm>
            <a:off x="5315802" y="2505069"/>
            <a:ext cx="5778919" cy="3383902"/>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a:solidFill>
                  <a:srgbClr val="FFFFFF"/>
                </a:solidFill>
              </a:rPr>
              <a:t>We have created an application that allows the user to take notes and organise these notes by their category with some additional features.</a:t>
            </a:r>
          </a:p>
        </p:txBody>
      </p:sp>
      <p:pic>
        <p:nvPicPr>
          <p:cNvPr id="6" name="allfeaturescompressed.mov" descr="allfeaturescompressed.mov">
            <a:hlinkClick r:id="" action="ppaction://media"/>
            <a:extLst>
              <a:ext uri="{FF2B5EF4-FFF2-40B4-BE49-F238E27FC236}">
                <a16:creationId xmlns:a16="http://schemas.microsoft.com/office/drawing/2014/main" id="{7D113FEC-06C0-644D-BB32-76CFCE47CF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8903" y="516835"/>
            <a:ext cx="2959380" cy="5782235"/>
          </a:xfrm>
          <a:prstGeom prst="rect">
            <a:avLst/>
          </a:prstGeom>
        </p:spPr>
      </p:pic>
    </p:spTree>
    <p:extLst>
      <p:ext uri="{BB962C8B-B14F-4D97-AF65-F5344CB8AC3E}">
        <p14:creationId xmlns:p14="http://schemas.microsoft.com/office/powerpoint/2010/main" val="401233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2" name="Straight Connector 9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94" name="Rectangle 93">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DA3173-9F07-024D-BA25-6A7C0027CD9C}"/>
              </a:ext>
            </a:extLst>
          </p:cNvPr>
          <p:cNvSpPr txBox="1"/>
          <p:nvPr/>
        </p:nvSpPr>
        <p:spPr>
          <a:xfrm>
            <a:off x="1097280" y="286603"/>
            <a:ext cx="10058400"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spc="-50">
                <a:solidFill>
                  <a:schemeClr val="tx1">
                    <a:lumMod val="75000"/>
                    <a:lumOff val="25000"/>
                  </a:schemeClr>
                </a:solidFill>
                <a:latin typeface="+mj-lt"/>
                <a:ea typeface="+mj-ea"/>
                <a:cs typeface="+mj-cs"/>
              </a:rPr>
              <a:t>Features Of Notes App</a:t>
            </a:r>
          </a:p>
        </p:txBody>
      </p:sp>
      <p:cxnSp>
        <p:nvCxnSpPr>
          <p:cNvPr id="96" name="Straight Connector 95">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85" name="TextBox 9">
            <a:extLst>
              <a:ext uri="{FF2B5EF4-FFF2-40B4-BE49-F238E27FC236}">
                <a16:creationId xmlns:a16="http://schemas.microsoft.com/office/drawing/2014/main" id="{0D888B06-9029-419E-9DD5-86A53AF80334}"/>
              </a:ext>
            </a:extLst>
          </p:cNvPr>
          <p:cNvGraphicFramePr/>
          <p:nvPr>
            <p:extLst>
              <p:ext uri="{D42A27DB-BD31-4B8C-83A1-F6EECF244321}">
                <p14:modId xmlns:p14="http://schemas.microsoft.com/office/powerpoint/2010/main" val="297314819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81520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3"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5" name="Rectangle 5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492369" y="605896"/>
            <a:ext cx="3642309" cy="5646208"/>
          </a:xfrm>
        </p:spPr>
        <p:txBody>
          <a:bodyPr vert="horz" lIns="91440" tIns="45720" rIns="91440" bIns="45720" rtlCol="0" anchor="ctr">
            <a:normAutofit/>
          </a:bodyPr>
          <a:lstStyle/>
          <a:p>
            <a:r>
              <a:rPr lang="en-US" sz="4400">
                <a:solidFill>
                  <a:srgbClr val="FFFFFF"/>
                </a:solidFill>
              </a:rPr>
              <a:t>Purpose :</a:t>
            </a:r>
            <a:endParaRPr lang="en-US" sz="4400">
              <a:solidFill>
                <a:srgbClr val="FFFFFF"/>
              </a:solidFill>
              <a:effectLst/>
            </a:endParaRPr>
          </a:p>
        </p:txBody>
      </p:sp>
      <p:sp>
        <p:nvSpPr>
          <p:cNvPr id="5" name="TextBox 4">
            <a:extLst>
              <a:ext uri="{FF2B5EF4-FFF2-40B4-BE49-F238E27FC236}">
                <a16:creationId xmlns:a16="http://schemas.microsoft.com/office/drawing/2014/main" id="{01899BD2-203F-AB46-860E-0AAF28BFD9EB}"/>
              </a:ext>
            </a:extLst>
          </p:cNvPr>
          <p:cNvSpPr txBox="1"/>
          <p:nvPr/>
        </p:nvSpPr>
        <p:spPr>
          <a:xfrm>
            <a:off x="5231958" y="605896"/>
            <a:ext cx="5923721" cy="5646208"/>
          </a:xfrm>
          <a:prstGeom prst="rect">
            <a:avLst/>
          </a:prstGeom>
        </p:spPr>
        <p:txBody>
          <a:bodyPr vert="horz" lIns="0" tIns="45720" rIns="0" bIns="45720" rtlCol="0" anchor="ctr">
            <a:normAutofit/>
          </a:bodyPr>
          <a:lstStyle/>
          <a:p>
            <a:pPr>
              <a:spcAft>
                <a:spcPts val="600"/>
              </a:spcAft>
              <a:buFont typeface="Calibri" panose="020F0502020204030204" pitchFamily="34" charset="0"/>
            </a:pPr>
            <a:r>
              <a:rPr lang="en-US" sz="2400">
                <a:solidFill>
                  <a:schemeClr val="tx1">
                    <a:lumMod val="75000"/>
                    <a:lumOff val="25000"/>
                  </a:schemeClr>
                </a:solidFill>
              </a:rPr>
              <a:t>The Purpose of this app to make the notes taking process as simple as possible with all the functionality that the user may wants like Adding images, sound, saving the location where notes taken , navigating to the location where notes are taken and many more like swipe to delete , swipe to change the directory , sorting and searching.</a:t>
            </a:r>
          </a:p>
        </p:txBody>
      </p:sp>
      <p:sp>
        <p:nvSpPr>
          <p:cNvPr id="59" name="Rectangle 5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387F29EC-7242-C045-8AB4-AD04566435C7}"/>
              </a:ext>
            </a:extLst>
          </p:cNvPr>
          <p:cNvSpPr txBox="1"/>
          <p:nvPr/>
        </p:nvSpPr>
        <p:spPr>
          <a:xfrm>
            <a:off x="643467" y="2546224"/>
            <a:ext cx="3448259" cy="3342747"/>
          </a:xfrm>
          <a:prstGeom prst="rect">
            <a:avLst/>
          </a:prstGeom>
        </p:spPr>
        <p:txBody>
          <a:bodyPr vert="horz" lIns="0" tIns="45720" rIns="0" bIns="45720" rtlCol="0">
            <a:normAutofit/>
          </a:bodyPr>
          <a:lstStyle/>
          <a:p>
            <a:pPr>
              <a:spcAft>
                <a:spcPts val="600"/>
              </a:spcAft>
              <a:buFont typeface="Calibri" panose="020F0502020204030204" pitchFamily="34" charset="0"/>
            </a:pPr>
            <a:endParaRPr lang="en-US" dirty="0">
              <a:solidFill>
                <a:srgbClr val="FFFFFF"/>
              </a:solidFill>
            </a:endParaRPr>
          </a:p>
        </p:txBody>
      </p:sp>
    </p:spTree>
    <p:extLst>
      <p:ext uri="{BB962C8B-B14F-4D97-AF65-F5344CB8AC3E}">
        <p14:creationId xmlns:p14="http://schemas.microsoft.com/office/powerpoint/2010/main" val="205944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554355" y="700649"/>
            <a:ext cx="5977937" cy="1666501"/>
          </a:xfrm>
        </p:spPr>
        <p:txBody>
          <a:bodyPr vert="horz" lIns="91440" tIns="45720" rIns="91440" bIns="45720" rtlCol="0" anchor="b">
            <a:normAutofit/>
          </a:bodyPr>
          <a:lstStyle/>
          <a:p>
            <a:r>
              <a:rPr lang="en-US" sz="4000" dirty="0">
                <a:solidFill>
                  <a:srgbClr val="FFFFFF"/>
                </a:solidFill>
                <a:effectLst/>
              </a:rPr>
              <a:t>Adding Folders</a:t>
            </a:r>
            <a:br>
              <a:rPr lang="en-US" sz="4000" dirty="0">
                <a:solidFill>
                  <a:srgbClr val="FFFFFF"/>
                </a:solidFill>
                <a:effectLst/>
              </a:rPr>
            </a:br>
            <a:endParaRPr lang="en-US" sz="4000" dirty="0">
              <a:solidFill>
                <a:srgbClr val="FFFFFF"/>
              </a:solidFill>
              <a:effectLst/>
            </a:endParaRPr>
          </a:p>
        </p:txBody>
      </p:sp>
      <p:cxnSp>
        <p:nvCxnSpPr>
          <p:cNvPr id="20" name="Straight Connector 19">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630542" y="2344202"/>
            <a:ext cx="5977938" cy="3383902"/>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2400" b="1" dirty="0">
                <a:solidFill>
                  <a:srgbClr val="FFFFFF"/>
                </a:solidFill>
              </a:rPr>
              <a:t>Add Notes </a:t>
            </a:r>
            <a:r>
              <a:rPr lang="en-US" b="1" dirty="0">
                <a:solidFill>
                  <a:srgbClr val="FFFFFF"/>
                </a:solidFill>
              </a:rPr>
              <a:t>: </a:t>
            </a:r>
            <a:r>
              <a:rPr lang="en-US" sz="2000" dirty="0">
                <a:solidFill>
                  <a:srgbClr val="FFFFFF"/>
                </a:solidFill>
              </a:rPr>
              <a:t>In this a user can add folder. This will help the user to categorize the notes. To add a note click on the Floating action button at the button and this will pop up a Dialog box which will prompt you to enter the folder name and after writing click on add category.</a:t>
            </a:r>
          </a:p>
        </p:txBody>
      </p:sp>
      <p:pic>
        <p:nvPicPr>
          <p:cNvPr id="8" name="Picture 7" descr="A screenshot of a cell phone&#10;&#10;Description automatically generated">
            <a:extLst>
              <a:ext uri="{FF2B5EF4-FFF2-40B4-BE49-F238E27FC236}">
                <a16:creationId xmlns:a16="http://schemas.microsoft.com/office/drawing/2014/main" id="{3DB06DED-6BBF-C346-83D9-F8D65A191E52}"/>
              </a:ext>
            </a:extLst>
          </p:cNvPr>
          <p:cNvPicPr>
            <a:picLocks noChangeAspect="1"/>
          </p:cNvPicPr>
          <p:nvPr/>
        </p:nvPicPr>
        <p:blipFill>
          <a:blip r:embed="rId2"/>
          <a:stretch>
            <a:fillRect/>
          </a:stretch>
        </p:blipFill>
        <p:spPr>
          <a:xfrm>
            <a:off x="8566758" y="300599"/>
            <a:ext cx="2994700" cy="6328801"/>
          </a:xfrm>
          <a:prstGeom prst="rect">
            <a:avLst/>
          </a:prstGeom>
        </p:spPr>
      </p:pic>
    </p:spTree>
    <p:extLst>
      <p:ext uri="{BB962C8B-B14F-4D97-AF65-F5344CB8AC3E}">
        <p14:creationId xmlns:p14="http://schemas.microsoft.com/office/powerpoint/2010/main" val="1723841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2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8" name="Rectangle 3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5315801" y="516835"/>
            <a:ext cx="5778919" cy="1666501"/>
          </a:xfrm>
        </p:spPr>
        <p:txBody>
          <a:bodyPr vert="horz" lIns="91440" tIns="45720" rIns="91440" bIns="45720" rtlCol="0" anchor="b">
            <a:normAutofit/>
          </a:bodyPr>
          <a:lstStyle/>
          <a:p>
            <a:r>
              <a:rPr lang="en-US" sz="4000">
                <a:solidFill>
                  <a:srgbClr val="FFFFFF"/>
                </a:solidFill>
                <a:effectLst/>
              </a:rPr>
              <a:t>Adding Notes</a:t>
            </a:r>
            <a:br>
              <a:rPr lang="en-US" sz="4000">
                <a:solidFill>
                  <a:srgbClr val="FFFFFF"/>
                </a:solidFill>
                <a:effectLst/>
              </a:rPr>
            </a:br>
            <a:endParaRPr lang="en-US" sz="4000">
              <a:solidFill>
                <a:srgbClr val="FFFFFF"/>
              </a:solidFill>
              <a:effectLst/>
            </a:endParaRPr>
          </a:p>
        </p:txBody>
      </p:sp>
      <p:cxnSp>
        <p:nvCxnSpPr>
          <p:cNvPr id="39" name="Straight Connector 3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5326796" y="2183336"/>
            <a:ext cx="5778919" cy="3383902"/>
          </a:xfrm>
          <a:prstGeom prst="rect">
            <a:avLst/>
          </a:prstGeom>
        </p:spPr>
        <p:txBody>
          <a:bodyPr vert="horz" lIns="0" tIns="45720" rIns="0" bIns="45720" rtlCol="0" anchor="t">
            <a:normAutofit/>
          </a:bodyPr>
          <a:lstStyle/>
          <a:p>
            <a:pPr>
              <a:lnSpc>
                <a:spcPct val="90000"/>
              </a:lnSpc>
              <a:spcAft>
                <a:spcPts val="600"/>
              </a:spcAft>
              <a:buFont typeface="Calibri" panose="020F0502020204030204" pitchFamily="34" charset="0"/>
            </a:pPr>
            <a:r>
              <a:rPr lang="en-US" sz="2400" b="1" dirty="0">
                <a:solidFill>
                  <a:srgbClr val="FFFFFF"/>
                </a:solidFill>
              </a:rPr>
              <a:t>Add Notes : </a:t>
            </a:r>
            <a:r>
              <a:rPr lang="en-US" sz="2000" dirty="0">
                <a:solidFill>
                  <a:srgbClr val="FFFFFF"/>
                </a:solidFill>
              </a:rPr>
              <a:t>In this on selecting a category you will be taken to a new activity screen which will show you Floating button(+) which will take you to new activity and here you can add a Title, Description, image, audio.   </a:t>
            </a:r>
            <a:endParaRPr lang="en-US" sz="2000" dirty="0"/>
          </a:p>
        </p:txBody>
      </p:sp>
      <p:pic>
        <p:nvPicPr>
          <p:cNvPr id="4" name="add Notes.mov" descr="add Notes.mov">
            <a:hlinkClick r:id="" action="ppaction://media"/>
            <a:extLst>
              <a:ext uri="{FF2B5EF4-FFF2-40B4-BE49-F238E27FC236}">
                <a16:creationId xmlns:a16="http://schemas.microsoft.com/office/drawing/2014/main" id="{1465F4E4-AF7E-F04F-AFEF-A854F7AB35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5901" y="516835"/>
            <a:ext cx="3010235" cy="5981700"/>
          </a:xfrm>
          <a:prstGeom prst="rect">
            <a:avLst/>
          </a:prstGeom>
        </p:spPr>
      </p:pic>
    </p:spTree>
    <p:extLst>
      <p:ext uri="{BB962C8B-B14F-4D97-AF65-F5344CB8AC3E}">
        <p14:creationId xmlns:p14="http://schemas.microsoft.com/office/powerpoint/2010/main" val="3713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20DAE806-0762-E44E-8F8C-2927FE405C66}"/>
              </a:ext>
            </a:extLst>
          </p:cNvPr>
          <p:cNvSpPr txBox="1"/>
          <p:nvPr/>
        </p:nvSpPr>
        <p:spPr>
          <a:xfrm>
            <a:off x="1097280" y="516835"/>
            <a:ext cx="5977937" cy="16665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spc="-50">
                <a:solidFill>
                  <a:srgbClr val="FFFFFF"/>
                </a:solidFill>
                <a:latin typeface="+mj-lt"/>
                <a:ea typeface="+mj-ea"/>
                <a:cs typeface="+mj-cs"/>
              </a:rPr>
              <a:t>Location &amp; Date</a:t>
            </a:r>
          </a:p>
        </p:txBody>
      </p:sp>
      <p:cxnSp>
        <p:nvCxnSpPr>
          <p:cNvPr id="49" name="Straight Connector 48">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1097279" y="2505069"/>
            <a:ext cx="5977938" cy="3383902"/>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b="1" dirty="0">
                <a:solidFill>
                  <a:srgbClr val="FFFFFF"/>
                </a:solidFill>
              </a:rPr>
              <a:t>Location : </a:t>
            </a:r>
            <a:r>
              <a:rPr lang="en-US" dirty="0">
                <a:solidFill>
                  <a:srgbClr val="FFFFFF"/>
                </a:solidFill>
              </a:rPr>
              <a:t>In this whenever User press the save button the current coordinates and current date with time gets saved with notes in database and user can also navigate to the place where note is taken.</a:t>
            </a:r>
          </a:p>
        </p:txBody>
      </p:sp>
      <p:pic>
        <p:nvPicPr>
          <p:cNvPr id="2" name="location.mov" descr="location.mov">
            <a:hlinkClick r:id="" action="ppaction://media"/>
            <a:extLst>
              <a:ext uri="{FF2B5EF4-FFF2-40B4-BE49-F238E27FC236}">
                <a16:creationId xmlns:a16="http://schemas.microsoft.com/office/drawing/2014/main" id="{A86AA9DC-0BF9-DF48-9A33-8B3F6D31AA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49162" y="271956"/>
            <a:ext cx="3177506" cy="6314087"/>
          </a:xfrm>
          <a:prstGeom prst="rect">
            <a:avLst/>
          </a:prstGeom>
        </p:spPr>
      </p:pic>
    </p:spTree>
    <p:extLst>
      <p:ext uri="{BB962C8B-B14F-4D97-AF65-F5344CB8AC3E}">
        <p14:creationId xmlns:p14="http://schemas.microsoft.com/office/powerpoint/2010/main" val="41595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5315801" y="516835"/>
            <a:ext cx="5778919" cy="1666501"/>
          </a:xfrm>
        </p:spPr>
        <p:txBody>
          <a:bodyPr vert="horz" lIns="91440" tIns="45720" rIns="91440" bIns="45720" rtlCol="0" anchor="b">
            <a:normAutofit/>
          </a:bodyPr>
          <a:lstStyle/>
          <a:p>
            <a:r>
              <a:rPr lang="en-US" sz="4000">
                <a:solidFill>
                  <a:srgbClr val="FFFFFF"/>
                </a:solidFill>
                <a:effectLst/>
              </a:rPr>
              <a:t>Adding Picture</a:t>
            </a:r>
            <a:br>
              <a:rPr lang="en-US" sz="4000">
                <a:solidFill>
                  <a:srgbClr val="FFFFFF"/>
                </a:solidFill>
                <a:effectLst/>
              </a:rPr>
            </a:br>
            <a:endParaRPr lang="en-US" sz="4000">
              <a:solidFill>
                <a:srgbClr val="FFFFFF"/>
              </a:solidFill>
              <a:effectLst/>
            </a:endParaRPr>
          </a:p>
        </p:txBody>
      </p:sp>
      <p:cxnSp>
        <p:nvCxnSpPr>
          <p:cNvPr id="33" name="Straight Connector 3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5315802" y="2505069"/>
            <a:ext cx="5778919" cy="3383902"/>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b="1" dirty="0">
                <a:solidFill>
                  <a:srgbClr val="FFFFFF"/>
                </a:solidFill>
              </a:rPr>
              <a:t>Add Picture : </a:t>
            </a:r>
            <a:r>
              <a:rPr lang="en-US" dirty="0">
                <a:solidFill>
                  <a:srgbClr val="FFFFFF"/>
                </a:solidFill>
              </a:rPr>
              <a:t>This Feature is added for the user to add picture in their notes app to add a picture just click on the camera icon and this will give you few options like choose from gallery or click a picture choose your desired option and after selecting or clicking the image will be added to the notes.</a:t>
            </a:r>
          </a:p>
          <a:p>
            <a:pPr>
              <a:lnSpc>
                <a:spcPct val="90000"/>
              </a:lnSpc>
              <a:spcAft>
                <a:spcPts val="600"/>
              </a:spcAft>
              <a:buFont typeface="Calibri" panose="020F0502020204030204" pitchFamily="34" charset="0"/>
            </a:pPr>
            <a:endParaRPr lang="en-US" dirty="0">
              <a:solidFill>
                <a:srgbClr val="FFFFFF"/>
              </a:solidFill>
            </a:endParaRPr>
          </a:p>
        </p:txBody>
      </p:sp>
      <p:pic>
        <p:nvPicPr>
          <p:cNvPr id="3" name="picture.mov" descr="picture.mov">
            <a:hlinkClick r:id="" action="ppaction://media"/>
            <a:extLst>
              <a:ext uri="{FF2B5EF4-FFF2-40B4-BE49-F238E27FC236}">
                <a16:creationId xmlns:a16="http://schemas.microsoft.com/office/drawing/2014/main" id="{DBFE38A7-8264-2A44-AB55-5F2471ECF7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2363" y="516835"/>
            <a:ext cx="2959380" cy="5782235"/>
          </a:xfrm>
          <a:prstGeom prst="rect">
            <a:avLst/>
          </a:prstGeom>
        </p:spPr>
      </p:pic>
    </p:spTree>
    <p:extLst>
      <p:ext uri="{BB962C8B-B14F-4D97-AF65-F5344CB8AC3E}">
        <p14:creationId xmlns:p14="http://schemas.microsoft.com/office/powerpoint/2010/main" val="38461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7D86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F79754-1E4E-3345-8E78-AFD5FF304D03}"/>
              </a:ext>
            </a:extLst>
          </p:cNvPr>
          <p:cNvSpPr>
            <a:spLocks noGrp="1"/>
          </p:cNvSpPr>
          <p:nvPr>
            <p:ph type="ctrTitle"/>
          </p:nvPr>
        </p:nvSpPr>
        <p:spPr>
          <a:xfrm>
            <a:off x="1097280" y="516835"/>
            <a:ext cx="5977937" cy="1666501"/>
          </a:xfrm>
        </p:spPr>
        <p:txBody>
          <a:bodyPr vert="horz" lIns="91440" tIns="45720" rIns="91440" bIns="45720" rtlCol="0" anchor="b">
            <a:normAutofit/>
          </a:bodyPr>
          <a:lstStyle/>
          <a:p>
            <a:r>
              <a:rPr lang="en-US" sz="4000">
                <a:solidFill>
                  <a:srgbClr val="FFFFFF"/>
                </a:solidFill>
                <a:effectLst/>
              </a:rPr>
              <a:t>Adding Audio</a:t>
            </a:r>
            <a:br>
              <a:rPr lang="en-US" sz="4000">
                <a:solidFill>
                  <a:srgbClr val="FFFFFF"/>
                </a:solidFill>
                <a:effectLst/>
              </a:rPr>
            </a:br>
            <a:endParaRPr lang="en-US" sz="4000">
              <a:solidFill>
                <a:srgbClr val="FFFFFF"/>
              </a:solidFill>
              <a:effectLst/>
            </a:endParaRPr>
          </a:p>
        </p:txBody>
      </p:sp>
      <p:cxnSp>
        <p:nvCxnSpPr>
          <p:cNvPr id="33" name="Straight Connector 32">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8312921-395D-5648-B836-3D072CAF0AFB}"/>
              </a:ext>
            </a:extLst>
          </p:cNvPr>
          <p:cNvSpPr txBox="1"/>
          <p:nvPr/>
        </p:nvSpPr>
        <p:spPr>
          <a:xfrm>
            <a:off x="1097279" y="2505069"/>
            <a:ext cx="5977938" cy="3383902"/>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b="1" dirty="0">
                <a:solidFill>
                  <a:srgbClr val="FFFFFF"/>
                </a:solidFill>
              </a:rPr>
              <a:t>Add Audio : </a:t>
            </a:r>
            <a:r>
              <a:rPr lang="en-US" dirty="0">
                <a:solidFill>
                  <a:srgbClr val="FFFFFF"/>
                </a:solidFill>
              </a:rPr>
              <a:t>To add audio click on the microphone icon on the bottom this will create the instance of </a:t>
            </a:r>
            <a:r>
              <a:rPr lang="en-US" dirty="0" err="1">
                <a:solidFill>
                  <a:srgbClr val="FFFFFF"/>
                </a:solidFill>
              </a:rPr>
              <a:t>mediaplayer</a:t>
            </a:r>
            <a:r>
              <a:rPr lang="en-US" dirty="0">
                <a:solidFill>
                  <a:srgbClr val="FFFFFF"/>
                </a:solidFill>
              </a:rPr>
              <a:t> class and then setting the </a:t>
            </a:r>
            <a:r>
              <a:rPr lang="en-US" dirty="0" err="1">
                <a:solidFill>
                  <a:srgbClr val="FFFFFF"/>
                </a:solidFill>
              </a:rPr>
              <a:t>audiopath</a:t>
            </a:r>
            <a:r>
              <a:rPr lang="en-US" dirty="0">
                <a:solidFill>
                  <a:srgbClr val="FFFFFF"/>
                </a:solidFill>
              </a:rPr>
              <a:t>.</a:t>
            </a:r>
          </a:p>
        </p:txBody>
      </p:sp>
      <p:pic>
        <p:nvPicPr>
          <p:cNvPr id="4" name="sound.mov" descr="sound.mov">
            <a:hlinkClick r:id="" action="ppaction://media"/>
            <a:extLst>
              <a:ext uri="{FF2B5EF4-FFF2-40B4-BE49-F238E27FC236}">
                <a16:creationId xmlns:a16="http://schemas.microsoft.com/office/drawing/2014/main" id="{DCB1C712-550B-F842-9CD1-7B698521F1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66811" y="258417"/>
            <a:ext cx="3245444" cy="6341165"/>
          </a:xfrm>
          <a:prstGeom prst="rect">
            <a:avLst/>
          </a:prstGeom>
        </p:spPr>
      </p:pic>
    </p:spTree>
    <p:extLst>
      <p:ext uri="{BB962C8B-B14F-4D97-AF65-F5344CB8AC3E}">
        <p14:creationId xmlns:p14="http://schemas.microsoft.com/office/powerpoint/2010/main" val="401930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RetrospectVTI">
  <a:themeElements>
    <a:clrScheme name="AnalogousFromLightSeedLeftStep">
      <a:dk1>
        <a:srgbClr val="000000"/>
      </a:dk1>
      <a:lt1>
        <a:srgbClr val="FFFFFF"/>
      </a:lt1>
      <a:dk2>
        <a:srgbClr val="243341"/>
      </a:dk2>
      <a:lt2>
        <a:srgbClr val="E8E7E2"/>
      </a:lt2>
      <a:accent1>
        <a:srgbClr val="7D86DF"/>
      </a:accent1>
      <a:accent2>
        <a:srgbClr val="609DD8"/>
      </a:accent2>
      <a:accent3>
        <a:srgbClr val="55B0B8"/>
      </a:accent3>
      <a:accent4>
        <a:srgbClr val="51B594"/>
      </a:accent4>
      <a:accent5>
        <a:srgbClr val="55B86E"/>
      </a:accent5>
      <a:accent6>
        <a:srgbClr val="63B751"/>
      </a:accent6>
      <a:hlink>
        <a:srgbClr val="898453"/>
      </a:hlink>
      <a:folHlink>
        <a:srgbClr val="7F7F7F"/>
      </a:folHlink>
    </a:clrScheme>
    <a:fontScheme name="Retrospect">
      <a:majorFont>
        <a:latin typeface="Bahnschrif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News Gothic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132</TotalTime>
  <Words>732</Words>
  <Application>Microsoft Macintosh PowerPoint</Application>
  <PresentationFormat>Widescreen</PresentationFormat>
  <Paragraphs>60</Paragraphs>
  <Slides>17</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Bahnschrift</vt:lpstr>
      <vt:lpstr>Calibri</vt:lpstr>
      <vt:lpstr>News Gothic MT</vt:lpstr>
      <vt:lpstr>RetrospectVTI</vt:lpstr>
      <vt:lpstr>Group Name : Error 404 :Not Found Project Name : Notes Found</vt:lpstr>
      <vt:lpstr>Overview of the application </vt:lpstr>
      <vt:lpstr>PowerPoint Presentation</vt:lpstr>
      <vt:lpstr>Purpose :</vt:lpstr>
      <vt:lpstr>Adding Folders </vt:lpstr>
      <vt:lpstr>Adding Notes </vt:lpstr>
      <vt:lpstr>PowerPoint Presentation</vt:lpstr>
      <vt:lpstr>Adding Picture </vt:lpstr>
      <vt:lpstr>Adding Audio </vt:lpstr>
      <vt:lpstr>Deleting Notes </vt:lpstr>
      <vt:lpstr>Deleting Notes using swipe Gesture </vt:lpstr>
      <vt:lpstr>Changing Notes Folder </vt:lpstr>
      <vt:lpstr>Sorting </vt:lpstr>
      <vt:lpstr>Searching </vt:lpstr>
      <vt:lpstr>Editing Notes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Name : Error 404 :Not Found Project Name : Notes Found</dc:title>
  <dc:creator>Anmol Sharma</dc:creator>
  <cp:lastModifiedBy>Anmol Sharma</cp:lastModifiedBy>
  <cp:revision>5</cp:revision>
  <dcterms:created xsi:type="dcterms:W3CDTF">2020-02-21T05:21:29Z</dcterms:created>
  <dcterms:modified xsi:type="dcterms:W3CDTF">2020-02-21T20:52:42Z</dcterms:modified>
</cp:coreProperties>
</file>